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7" r:id="rId3"/>
    <p:sldId id="257" r:id="rId4"/>
    <p:sldId id="258" r:id="rId5"/>
    <p:sldId id="260" r:id="rId6"/>
    <p:sldId id="265" r:id="rId7"/>
    <p:sldId id="264" r:id="rId8"/>
    <p:sldId id="259" r:id="rId9"/>
    <p:sldId id="261" r:id="rId10"/>
    <p:sldId id="262" r:id="rId11"/>
    <p:sldId id="263" r:id="rId12"/>
    <p:sldId id="266"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8F0324-F5C7-4EE8-ABB7-EF0923C0F68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450531B-3578-437B-9074-E91C09AD139B}">
      <dgm:prSet/>
      <dgm:spPr/>
      <dgm:t>
        <a:bodyPr/>
        <a:lstStyle/>
        <a:p>
          <a:pPr>
            <a:lnSpc>
              <a:spcPct val="100000"/>
            </a:lnSpc>
          </a:pPr>
          <a:r>
            <a:rPr lang="en-US"/>
            <a:t>We use contractions (I’m, we’re) in everyday speech and informal writing.</a:t>
          </a:r>
          <a:endParaRPr lang="en-US" dirty="0"/>
        </a:p>
      </dgm:t>
    </dgm:pt>
    <dgm:pt modelId="{403330C2-C298-46A2-BDB5-883A1DB33FC3}" type="parTrans" cxnId="{DAAC1F56-9BE6-407F-8DC2-5C44C4CF7A3E}">
      <dgm:prSet/>
      <dgm:spPr/>
      <dgm:t>
        <a:bodyPr/>
        <a:lstStyle/>
        <a:p>
          <a:endParaRPr lang="en-US"/>
        </a:p>
      </dgm:t>
    </dgm:pt>
    <dgm:pt modelId="{97CE8AB3-76FA-44C0-B09C-5220982E3AE1}" type="sibTrans" cxnId="{DAAC1F56-9BE6-407F-8DC2-5C44C4CF7A3E}">
      <dgm:prSet/>
      <dgm:spPr/>
      <dgm:t>
        <a:bodyPr/>
        <a:lstStyle/>
        <a:p>
          <a:endParaRPr lang="en-US"/>
        </a:p>
      </dgm:t>
    </dgm:pt>
    <dgm:pt modelId="{34FF07B0-06AD-4BFE-89D4-D9AA811FD12F}">
      <dgm:prSet/>
      <dgm:spPr/>
      <dgm:t>
        <a:bodyPr/>
        <a:lstStyle/>
        <a:p>
          <a:pPr>
            <a:lnSpc>
              <a:spcPct val="100000"/>
            </a:lnSpc>
          </a:pPr>
          <a:r>
            <a:rPr lang="en-US"/>
            <a:t>Contractions, which are sometimes called ‘short forms’</a:t>
          </a:r>
        </a:p>
      </dgm:t>
    </dgm:pt>
    <dgm:pt modelId="{C9D38D11-FB2F-4DE5-997A-FE12D8F191F8}" type="parTrans" cxnId="{E1C0BDBC-AB4D-4C67-AF2D-3735A7F1C65D}">
      <dgm:prSet/>
      <dgm:spPr/>
      <dgm:t>
        <a:bodyPr/>
        <a:lstStyle/>
        <a:p>
          <a:endParaRPr lang="en-US"/>
        </a:p>
      </dgm:t>
    </dgm:pt>
    <dgm:pt modelId="{F1D07250-006C-431E-A003-F0B7B13D2DF4}" type="sibTrans" cxnId="{E1C0BDBC-AB4D-4C67-AF2D-3735A7F1C65D}">
      <dgm:prSet/>
      <dgm:spPr/>
      <dgm:t>
        <a:bodyPr/>
        <a:lstStyle/>
        <a:p>
          <a:endParaRPr lang="en-US"/>
        </a:p>
      </dgm:t>
    </dgm:pt>
    <dgm:pt modelId="{5F28CB2C-84D4-47FB-A3B7-2AAE43AD37AC}">
      <dgm:prSet/>
      <dgm:spPr/>
      <dgm:t>
        <a:bodyPr/>
        <a:lstStyle/>
        <a:p>
          <a:pPr>
            <a:lnSpc>
              <a:spcPct val="100000"/>
            </a:lnSpc>
          </a:pPr>
          <a:r>
            <a:rPr lang="en-US"/>
            <a:t>Commonly combine a pronoun or noun and a verb, or a verb and not, in a shorter form.</a:t>
          </a:r>
        </a:p>
      </dgm:t>
    </dgm:pt>
    <dgm:pt modelId="{852D9DEE-ACF0-47CF-B610-33FEDA2D722A}" type="parTrans" cxnId="{393828C1-EEBA-439B-BD2E-439AF79D4DBF}">
      <dgm:prSet/>
      <dgm:spPr/>
      <dgm:t>
        <a:bodyPr/>
        <a:lstStyle/>
        <a:p>
          <a:endParaRPr lang="en-US"/>
        </a:p>
      </dgm:t>
    </dgm:pt>
    <dgm:pt modelId="{42E02860-8F7F-43BF-828E-928383D5594E}" type="sibTrans" cxnId="{393828C1-EEBA-439B-BD2E-439AF79D4DBF}">
      <dgm:prSet/>
      <dgm:spPr/>
      <dgm:t>
        <a:bodyPr/>
        <a:lstStyle/>
        <a:p>
          <a:endParaRPr lang="en-US"/>
        </a:p>
      </dgm:t>
    </dgm:pt>
    <dgm:pt modelId="{131666ED-9CDC-4962-94CC-0BCE36FED738}">
      <dgm:prSet/>
      <dgm:spPr/>
      <dgm:t>
        <a:bodyPr/>
        <a:lstStyle/>
        <a:p>
          <a:pPr>
            <a:lnSpc>
              <a:spcPct val="100000"/>
            </a:lnSpc>
          </a:pPr>
          <a:r>
            <a:rPr lang="en-US"/>
            <a:t>Contractions are not appropriate in formal writing.</a:t>
          </a:r>
        </a:p>
      </dgm:t>
    </dgm:pt>
    <dgm:pt modelId="{272C1681-9507-4D6B-A728-DFD804EB5994}" type="parTrans" cxnId="{CFFDC902-AB7F-4AED-8BEC-B7C7AD57BFD2}">
      <dgm:prSet/>
      <dgm:spPr/>
      <dgm:t>
        <a:bodyPr/>
        <a:lstStyle/>
        <a:p>
          <a:endParaRPr lang="en-US"/>
        </a:p>
      </dgm:t>
    </dgm:pt>
    <dgm:pt modelId="{FA42ED22-0217-4BFA-AA74-BD05E939CCDB}" type="sibTrans" cxnId="{CFFDC902-AB7F-4AED-8BEC-B7C7AD57BFD2}">
      <dgm:prSet/>
      <dgm:spPr/>
      <dgm:t>
        <a:bodyPr/>
        <a:lstStyle/>
        <a:p>
          <a:endParaRPr lang="en-US"/>
        </a:p>
      </dgm:t>
    </dgm:pt>
    <dgm:pt modelId="{313384FD-D181-4910-BA72-5A941D042F2B}">
      <dgm:prSet/>
      <dgm:spPr/>
      <dgm:t>
        <a:bodyPr/>
        <a:lstStyle/>
        <a:p>
          <a:pPr>
            <a:lnSpc>
              <a:spcPct val="100000"/>
            </a:lnSpc>
          </a:pPr>
          <a:r>
            <a:rPr lang="en-US"/>
            <a:t>Contractions are informal speech</a:t>
          </a:r>
        </a:p>
      </dgm:t>
    </dgm:pt>
    <dgm:pt modelId="{499D1170-DDBF-4A3C-A51E-D2A9D113D083}" type="parTrans" cxnId="{0AC2B537-06F0-48AD-BBF9-7577FF8586FF}">
      <dgm:prSet/>
      <dgm:spPr/>
      <dgm:t>
        <a:bodyPr/>
        <a:lstStyle/>
        <a:p>
          <a:endParaRPr lang="en-US"/>
        </a:p>
      </dgm:t>
    </dgm:pt>
    <dgm:pt modelId="{6E53C9B8-1EBA-4F55-A799-E7CAACF763CA}" type="sibTrans" cxnId="{0AC2B537-06F0-48AD-BBF9-7577FF8586FF}">
      <dgm:prSet/>
      <dgm:spPr/>
      <dgm:t>
        <a:bodyPr/>
        <a:lstStyle/>
        <a:p>
          <a:endParaRPr lang="en-US"/>
        </a:p>
      </dgm:t>
    </dgm:pt>
    <dgm:pt modelId="{44E21580-8DF9-4AA2-9AC6-4E694E21932E}" type="pres">
      <dgm:prSet presAssocID="{7C8F0324-F5C7-4EE8-ABB7-EF0923C0F687}" presName="root" presStyleCnt="0">
        <dgm:presLayoutVars>
          <dgm:dir/>
          <dgm:resizeHandles val="exact"/>
        </dgm:presLayoutVars>
      </dgm:prSet>
      <dgm:spPr/>
    </dgm:pt>
    <dgm:pt modelId="{50774609-BBBE-4221-9BA1-AEACE09260FD}" type="pres">
      <dgm:prSet presAssocID="{313384FD-D181-4910-BA72-5A941D042F2B}" presName="compNode" presStyleCnt="0"/>
      <dgm:spPr/>
    </dgm:pt>
    <dgm:pt modelId="{F2023595-DFDC-4205-8842-D813AB903973}" type="pres">
      <dgm:prSet presAssocID="{313384FD-D181-4910-BA72-5A941D042F2B}" presName="bgRect" presStyleLbl="bgShp" presStyleIdx="0" presStyleCnt="5"/>
      <dgm:spPr/>
    </dgm:pt>
    <dgm:pt modelId="{0DFDD044-40A2-4EFA-8F90-53C9ADA6A6E5}" type="pres">
      <dgm:prSet presAssocID="{313384FD-D181-4910-BA72-5A941D042F2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hat"/>
        </a:ext>
      </dgm:extLst>
    </dgm:pt>
    <dgm:pt modelId="{ED552E28-AE31-44A4-9093-F5042F23823E}" type="pres">
      <dgm:prSet presAssocID="{313384FD-D181-4910-BA72-5A941D042F2B}" presName="spaceRect" presStyleCnt="0"/>
      <dgm:spPr/>
    </dgm:pt>
    <dgm:pt modelId="{0120ACDA-E584-4F2C-8094-6D20127609A1}" type="pres">
      <dgm:prSet presAssocID="{313384FD-D181-4910-BA72-5A941D042F2B}" presName="parTx" presStyleLbl="revTx" presStyleIdx="0" presStyleCnt="5">
        <dgm:presLayoutVars>
          <dgm:chMax val="0"/>
          <dgm:chPref val="0"/>
        </dgm:presLayoutVars>
      </dgm:prSet>
      <dgm:spPr/>
    </dgm:pt>
    <dgm:pt modelId="{98B792BB-5A55-4607-9924-AB723E72B5F7}" type="pres">
      <dgm:prSet presAssocID="{6E53C9B8-1EBA-4F55-A799-E7CAACF763CA}" presName="sibTrans" presStyleCnt="0"/>
      <dgm:spPr/>
    </dgm:pt>
    <dgm:pt modelId="{96C52E54-DD56-4F55-93F5-633490C4A03A}" type="pres">
      <dgm:prSet presAssocID="{2450531B-3578-437B-9074-E91C09AD139B}" presName="compNode" presStyleCnt="0"/>
      <dgm:spPr/>
    </dgm:pt>
    <dgm:pt modelId="{87D2266A-485B-4F1D-9C19-4EBE8F83B4DD}" type="pres">
      <dgm:prSet presAssocID="{2450531B-3578-437B-9074-E91C09AD139B}" presName="bgRect" presStyleLbl="bgShp" presStyleIdx="1" presStyleCnt="5"/>
      <dgm:spPr/>
    </dgm:pt>
    <dgm:pt modelId="{2F8A5028-DAC0-474D-9548-DCAFD1BB3E52}" type="pres">
      <dgm:prSet presAssocID="{2450531B-3578-437B-9074-E91C09AD139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ard Room"/>
        </a:ext>
      </dgm:extLst>
    </dgm:pt>
    <dgm:pt modelId="{2A9535B2-E350-4EA8-8B76-0F06A38DA383}" type="pres">
      <dgm:prSet presAssocID="{2450531B-3578-437B-9074-E91C09AD139B}" presName="spaceRect" presStyleCnt="0"/>
      <dgm:spPr/>
    </dgm:pt>
    <dgm:pt modelId="{5645C62E-EC2C-46FB-A3D0-EB3F911D641B}" type="pres">
      <dgm:prSet presAssocID="{2450531B-3578-437B-9074-E91C09AD139B}" presName="parTx" presStyleLbl="revTx" presStyleIdx="1" presStyleCnt="5">
        <dgm:presLayoutVars>
          <dgm:chMax val="0"/>
          <dgm:chPref val="0"/>
        </dgm:presLayoutVars>
      </dgm:prSet>
      <dgm:spPr/>
    </dgm:pt>
    <dgm:pt modelId="{BCD46BFE-3380-4943-A8B1-67C8CE6ED2CF}" type="pres">
      <dgm:prSet presAssocID="{97CE8AB3-76FA-44C0-B09C-5220982E3AE1}" presName="sibTrans" presStyleCnt="0"/>
      <dgm:spPr/>
    </dgm:pt>
    <dgm:pt modelId="{706A5B81-D38F-4EF1-AC4B-CDA55804F961}" type="pres">
      <dgm:prSet presAssocID="{34FF07B0-06AD-4BFE-89D4-D9AA811FD12F}" presName="compNode" presStyleCnt="0"/>
      <dgm:spPr/>
    </dgm:pt>
    <dgm:pt modelId="{05C122BB-C664-4E27-815E-A6357C44A8AF}" type="pres">
      <dgm:prSet presAssocID="{34FF07B0-06AD-4BFE-89D4-D9AA811FD12F}" presName="bgRect" presStyleLbl="bgShp" presStyleIdx="2" presStyleCnt="5"/>
      <dgm:spPr/>
    </dgm:pt>
    <dgm:pt modelId="{29F5B110-2E85-449F-A916-FFEB1F7CB70C}" type="pres">
      <dgm:prSet presAssocID="{34FF07B0-06AD-4BFE-89D4-D9AA811FD12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ubtitles"/>
        </a:ext>
      </dgm:extLst>
    </dgm:pt>
    <dgm:pt modelId="{AE71AF50-470D-417E-BAD4-2CF3C5597DC9}" type="pres">
      <dgm:prSet presAssocID="{34FF07B0-06AD-4BFE-89D4-D9AA811FD12F}" presName="spaceRect" presStyleCnt="0"/>
      <dgm:spPr/>
    </dgm:pt>
    <dgm:pt modelId="{7524F91A-3C3A-4000-9061-EDE030A66104}" type="pres">
      <dgm:prSet presAssocID="{34FF07B0-06AD-4BFE-89D4-D9AA811FD12F}" presName="parTx" presStyleLbl="revTx" presStyleIdx="2" presStyleCnt="5">
        <dgm:presLayoutVars>
          <dgm:chMax val="0"/>
          <dgm:chPref val="0"/>
        </dgm:presLayoutVars>
      </dgm:prSet>
      <dgm:spPr/>
    </dgm:pt>
    <dgm:pt modelId="{747D5849-249F-48E8-AC74-3314B183B32E}" type="pres">
      <dgm:prSet presAssocID="{F1D07250-006C-431E-A003-F0B7B13D2DF4}" presName="sibTrans" presStyleCnt="0"/>
      <dgm:spPr/>
    </dgm:pt>
    <dgm:pt modelId="{6C982B19-02E0-4209-A576-4014423F71F9}" type="pres">
      <dgm:prSet presAssocID="{5F28CB2C-84D4-47FB-A3B7-2AAE43AD37AC}" presName="compNode" presStyleCnt="0"/>
      <dgm:spPr/>
    </dgm:pt>
    <dgm:pt modelId="{27EAFFBE-F74C-462F-8E06-B5A645FD8599}" type="pres">
      <dgm:prSet presAssocID="{5F28CB2C-84D4-47FB-A3B7-2AAE43AD37AC}" presName="bgRect" presStyleLbl="bgShp" presStyleIdx="3" presStyleCnt="5"/>
      <dgm:spPr/>
    </dgm:pt>
    <dgm:pt modelId="{7E78AB51-AA58-44E3-B43C-B4E4332C1C61}" type="pres">
      <dgm:prSet presAssocID="{5F28CB2C-84D4-47FB-A3B7-2AAE43AD37A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eprechaun Hat"/>
        </a:ext>
      </dgm:extLst>
    </dgm:pt>
    <dgm:pt modelId="{2DC2A459-999E-4CDD-89A6-FDAC023A07FA}" type="pres">
      <dgm:prSet presAssocID="{5F28CB2C-84D4-47FB-A3B7-2AAE43AD37AC}" presName="spaceRect" presStyleCnt="0"/>
      <dgm:spPr/>
    </dgm:pt>
    <dgm:pt modelId="{25B7CFE9-3C29-448C-AE00-55711CF372D9}" type="pres">
      <dgm:prSet presAssocID="{5F28CB2C-84D4-47FB-A3B7-2AAE43AD37AC}" presName="parTx" presStyleLbl="revTx" presStyleIdx="3" presStyleCnt="5">
        <dgm:presLayoutVars>
          <dgm:chMax val="0"/>
          <dgm:chPref val="0"/>
        </dgm:presLayoutVars>
      </dgm:prSet>
      <dgm:spPr/>
    </dgm:pt>
    <dgm:pt modelId="{C584C362-9D88-4418-8AE8-08F5F95C74ED}" type="pres">
      <dgm:prSet presAssocID="{42E02860-8F7F-43BF-828E-928383D5594E}" presName="sibTrans" presStyleCnt="0"/>
      <dgm:spPr/>
    </dgm:pt>
    <dgm:pt modelId="{AD593201-CF57-4F05-9919-A041118595C0}" type="pres">
      <dgm:prSet presAssocID="{131666ED-9CDC-4962-94CC-0BCE36FED738}" presName="compNode" presStyleCnt="0"/>
      <dgm:spPr/>
    </dgm:pt>
    <dgm:pt modelId="{58BF6FA7-B562-4F08-B2B0-E18FB05FEF3A}" type="pres">
      <dgm:prSet presAssocID="{131666ED-9CDC-4962-94CC-0BCE36FED738}" presName="bgRect" presStyleLbl="bgShp" presStyleIdx="4" presStyleCnt="5"/>
      <dgm:spPr/>
    </dgm:pt>
    <dgm:pt modelId="{BF21CD96-1052-48F7-97B6-88BFB2DAB226}" type="pres">
      <dgm:prSet presAssocID="{131666ED-9CDC-4962-94CC-0BCE36FED73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pen Quotation Mark"/>
        </a:ext>
      </dgm:extLst>
    </dgm:pt>
    <dgm:pt modelId="{2F981051-9B1F-4287-A4A0-384623F1BCE4}" type="pres">
      <dgm:prSet presAssocID="{131666ED-9CDC-4962-94CC-0BCE36FED738}" presName="spaceRect" presStyleCnt="0"/>
      <dgm:spPr/>
    </dgm:pt>
    <dgm:pt modelId="{B7C29938-91F0-4FA3-B9C0-F12B8B9AB54F}" type="pres">
      <dgm:prSet presAssocID="{131666ED-9CDC-4962-94CC-0BCE36FED738}" presName="parTx" presStyleLbl="revTx" presStyleIdx="4" presStyleCnt="5">
        <dgm:presLayoutVars>
          <dgm:chMax val="0"/>
          <dgm:chPref val="0"/>
        </dgm:presLayoutVars>
      </dgm:prSet>
      <dgm:spPr/>
    </dgm:pt>
  </dgm:ptLst>
  <dgm:cxnLst>
    <dgm:cxn modelId="{6B2B9C02-76C7-439C-BA6A-B94335A9AC87}" type="presOf" srcId="{2450531B-3578-437B-9074-E91C09AD139B}" destId="{5645C62E-EC2C-46FB-A3D0-EB3F911D641B}" srcOrd="0" destOrd="0" presId="urn:microsoft.com/office/officeart/2018/2/layout/IconVerticalSolidList"/>
    <dgm:cxn modelId="{CFFDC902-AB7F-4AED-8BEC-B7C7AD57BFD2}" srcId="{7C8F0324-F5C7-4EE8-ABB7-EF0923C0F687}" destId="{131666ED-9CDC-4962-94CC-0BCE36FED738}" srcOrd="4" destOrd="0" parTransId="{272C1681-9507-4D6B-A728-DFD804EB5994}" sibTransId="{FA42ED22-0217-4BFA-AA74-BD05E939CCDB}"/>
    <dgm:cxn modelId="{D15D6F04-D5CA-4198-AC13-D55DD0EA278E}" type="presOf" srcId="{34FF07B0-06AD-4BFE-89D4-D9AA811FD12F}" destId="{7524F91A-3C3A-4000-9061-EDE030A66104}" srcOrd="0" destOrd="0" presId="urn:microsoft.com/office/officeart/2018/2/layout/IconVerticalSolidList"/>
    <dgm:cxn modelId="{0AC2B537-06F0-48AD-BBF9-7577FF8586FF}" srcId="{7C8F0324-F5C7-4EE8-ABB7-EF0923C0F687}" destId="{313384FD-D181-4910-BA72-5A941D042F2B}" srcOrd="0" destOrd="0" parTransId="{499D1170-DDBF-4A3C-A51E-D2A9D113D083}" sibTransId="{6E53C9B8-1EBA-4F55-A799-E7CAACF763CA}"/>
    <dgm:cxn modelId="{08394B60-9DBA-4C75-878D-4639E88ECF3F}" type="presOf" srcId="{131666ED-9CDC-4962-94CC-0BCE36FED738}" destId="{B7C29938-91F0-4FA3-B9C0-F12B8B9AB54F}" srcOrd="0" destOrd="0" presId="urn:microsoft.com/office/officeart/2018/2/layout/IconVerticalSolidList"/>
    <dgm:cxn modelId="{5C5B8B46-06E2-4A73-87FA-791F14102DEC}" type="presOf" srcId="{7C8F0324-F5C7-4EE8-ABB7-EF0923C0F687}" destId="{44E21580-8DF9-4AA2-9AC6-4E694E21932E}" srcOrd="0" destOrd="0" presId="urn:microsoft.com/office/officeart/2018/2/layout/IconVerticalSolidList"/>
    <dgm:cxn modelId="{DAAC1F56-9BE6-407F-8DC2-5C44C4CF7A3E}" srcId="{7C8F0324-F5C7-4EE8-ABB7-EF0923C0F687}" destId="{2450531B-3578-437B-9074-E91C09AD139B}" srcOrd="1" destOrd="0" parTransId="{403330C2-C298-46A2-BDB5-883A1DB33FC3}" sibTransId="{97CE8AB3-76FA-44C0-B09C-5220982E3AE1}"/>
    <dgm:cxn modelId="{603FB559-4229-4218-8C49-F2F9C1B1F14E}" type="presOf" srcId="{313384FD-D181-4910-BA72-5A941D042F2B}" destId="{0120ACDA-E584-4F2C-8094-6D20127609A1}" srcOrd="0" destOrd="0" presId="urn:microsoft.com/office/officeart/2018/2/layout/IconVerticalSolidList"/>
    <dgm:cxn modelId="{E1C0BDBC-AB4D-4C67-AF2D-3735A7F1C65D}" srcId="{7C8F0324-F5C7-4EE8-ABB7-EF0923C0F687}" destId="{34FF07B0-06AD-4BFE-89D4-D9AA811FD12F}" srcOrd="2" destOrd="0" parTransId="{C9D38D11-FB2F-4DE5-997A-FE12D8F191F8}" sibTransId="{F1D07250-006C-431E-A003-F0B7B13D2DF4}"/>
    <dgm:cxn modelId="{393828C1-EEBA-439B-BD2E-439AF79D4DBF}" srcId="{7C8F0324-F5C7-4EE8-ABB7-EF0923C0F687}" destId="{5F28CB2C-84D4-47FB-A3B7-2AAE43AD37AC}" srcOrd="3" destOrd="0" parTransId="{852D9DEE-ACF0-47CF-B610-33FEDA2D722A}" sibTransId="{42E02860-8F7F-43BF-828E-928383D5594E}"/>
    <dgm:cxn modelId="{29F3A4D5-FA25-45E6-9CCE-4D103D70C1DB}" type="presOf" srcId="{5F28CB2C-84D4-47FB-A3B7-2AAE43AD37AC}" destId="{25B7CFE9-3C29-448C-AE00-55711CF372D9}" srcOrd="0" destOrd="0" presId="urn:microsoft.com/office/officeart/2018/2/layout/IconVerticalSolidList"/>
    <dgm:cxn modelId="{D363C0C4-31A6-49CA-A36D-9BFABC6353A8}" type="presParOf" srcId="{44E21580-8DF9-4AA2-9AC6-4E694E21932E}" destId="{50774609-BBBE-4221-9BA1-AEACE09260FD}" srcOrd="0" destOrd="0" presId="urn:microsoft.com/office/officeart/2018/2/layout/IconVerticalSolidList"/>
    <dgm:cxn modelId="{3D35EFE1-060E-4B98-813C-3C9B72375CA1}" type="presParOf" srcId="{50774609-BBBE-4221-9BA1-AEACE09260FD}" destId="{F2023595-DFDC-4205-8842-D813AB903973}" srcOrd="0" destOrd="0" presId="urn:microsoft.com/office/officeart/2018/2/layout/IconVerticalSolidList"/>
    <dgm:cxn modelId="{9E9E3A23-29B0-4161-9F0E-A9E562DAA589}" type="presParOf" srcId="{50774609-BBBE-4221-9BA1-AEACE09260FD}" destId="{0DFDD044-40A2-4EFA-8F90-53C9ADA6A6E5}" srcOrd="1" destOrd="0" presId="urn:microsoft.com/office/officeart/2018/2/layout/IconVerticalSolidList"/>
    <dgm:cxn modelId="{186144E8-DCC1-48F0-BF1D-9A8F0F15B9FC}" type="presParOf" srcId="{50774609-BBBE-4221-9BA1-AEACE09260FD}" destId="{ED552E28-AE31-44A4-9093-F5042F23823E}" srcOrd="2" destOrd="0" presId="urn:microsoft.com/office/officeart/2018/2/layout/IconVerticalSolidList"/>
    <dgm:cxn modelId="{4A256471-CF49-4631-BD69-FF23E14DB8BE}" type="presParOf" srcId="{50774609-BBBE-4221-9BA1-AEACE09260FD}" destId="{0120ACDA-E584-4F2C-8094-6D20127609A1}" srcOrd="3" destOrd="0" presId="urn:microsoft.com/office/officeart/2018/2/layout/IconVerticalSolidList"/>
    <dgm:cxn modelId="{3BB7C647-1E45-4994-A645-3454BDD29995}" type="presParOf" srcId="{44E21580-8DF9-4AA2-9AC6-4E694E21932E}" destId="{98B792BB-5A55-4607-9924-AB723E72B5F7}" srcOrd="1" destOrd="0" presId="urn:microsoft.com/office/officeart/2018/2/layout/IconVerticalSolidList"/>
    <dgm:cxn modelId="{77ABF36A-1C1E-43C8-90CF-BD9A5B922431}" type="presParOf" srcId="{44E21580-8DF9-4AA2-9AC6-4E694E21932E}" destId="{96C52E54-DD56-4F55-93F5-633490C4A03A}" srcOrd="2" destOrd="0" presId="urn:microsoft.com/office/officeart/2018/2/layout/IconVerticalSolidList"/>
    <dgm:cxn modelId="{D92D4073-176C-4C52-B623-F195B0159651}" type="presParOf" srcId="{96C52E54-DD56-4F55-93F5-633490C4A03A}" destId="{87D2266A-485B-4F1D-9C19-4EBE8F83B4DD}" srcOrd="0" destOrd="0" presId="urn:microsoft.com/office/officeart/2018/2/layout/IconVerticalSolidList"/>
    <dgm:cxn modelId="{DD32D231-8DEF-4F41-AB78-29C2E7B4190E}" type="presParOf" srcId="{96C52E54-DD56-4F55-93F5-633490C4A03A}" destId="{2F8A5028-DAC0-474D-9548-DCAFD1BB3E52}" srcOrd="1" destOrd="0" presId="urn:microsoft.com/office/officeart/2018/2/layout/IconVerticalSolidList"/>
    <dgm:cxn modelId="{DA7C0E68-D158-4E1F-A181-CBE1BE8D6FD5}" type="presParOf" srcId="{96C52E54-DD56-4F55-93F5-633490C4A03A}" destId="{2A9535B2-E350-4EA8-8B76-0F06A38DA383}" srcOrd="2" destOrd="0" presId="urn:microsoft.com/office/officeart/2018/2/layout/IconVerticalSolidList"/>
    <dgm:cxn modelId="{B9C04DA7-1728-4971-812B-61BB232563B4}" type="presParOf" srcId="{96C52E54-DD56-4F55-93F5-633490C4A03A}" destId="{5645C62E-EC2C-46FB-A3D0-EB3F911D641B}" srcOrd="3" destOrd="0" presId="urn:microsoft.com/office/officeart/2018/2/layout/IconVerticalSolidList"/>
    <dgm:cxn modelId="{12B3BC34-53B3-4F5A-85BF-4B466CD084D6}" type="presParOf" srcId="{44E21580-8DF9-4AA2-9AC6-4E694E21932E}" destId="{BCD46BFE-3380-4943-A8B1-67C8CE6ED2CF}" srcOrd="3" destOrd="0" presId="urn:microsoft.com/office/officeart/2018/2/layout/IconVerticalSolidList"/>
    <dgm:cxn modelId="{486B4B66-9F97-499C-BEB2-FF1A844FE27D}" type="presParOf" srcId="{44E21580-8DF9-4AA2-9AC6-4E694E21932E}" destId="{706A5B81-D38F-4EF1-AC4B-CDA55804F961}" srcOrd="4" destOrd="0" presId="urn:microsoft.com/office/officeart/2018/2/layout/IconVerticalSolidList"/>
    <dgm:cxn modelId="{E8243C58-D23B-43C5-9938-8579B7D342AC}" type="presParOf" srcId="{706A5B81-D38F-4EF1-AC4B-CDA55804F961}" destId="{05C122BB-C664-4E27-815E-A6357C44A8AF}" srcOrd="0" destOrd="0" presId="urn:microsoft.com/office/officeart/2018/2/layout/IconVerticalSolidList"/>
    <dgm:cxn modelId="{6AA98CD1-CCD8-4765-B337-4554AA23CFFF}" type="presParOf" srcId="{706A5B81-D38F-4EF1-AC4B-CDA55804F961}" destId="{29F5B110-2E85-449F-A916-FFEB1F7CB70C}" srcOrd="1" destOrd="0" presId="urn:microsoft.com/office/officeart/2018/2/layout/IconVerticalSolidList"/>
    <dgm:cxn modelId="{FC3B097A-D49D-411B-A69B-CFC5673104C0}" type="presParOf" srcId="{706A5B81-D38F-4EF1-AC4B-CDA55804F961}" destId="{AE71AF50-470D-417E-BAD4-2CF3C5597DC9}" srcOrd="2" destOrd="0" presId="urn:microsoft.com/office/officeart/2018/2/layout/IconVerticalSolidList"/>
    <dgm:cxn modelId="{66C55311-5787-45C5-B5AC-7A7423F0EDF8}" type="presParOf" srcId="{706A5B81-D38F-4EF1-AC4B-CDA55804F961}" destId="{7524F91A-3C3A-4000-9061-EDE030A66104}" srcOrd="3" destOrd="0" presId="urn:microsoft.com/office/officeart/2018/2/layout/IconVerticalSolidList"/>
    <dgm:cxn modelId="{C5DAEE87-3B66-4394-BE8A-8ED499479901}" type="presParOf" srcId="{44E21580-8DF9-4AA2-9AC6-4E694E21932E}" destId="{747D5849-249F-48E8-AC74-3314B183B32E}" srcOrd="5" destOrd="0" presId="urn:microsoft.com/office/officeart/2018/2/layout/IconVerticalSolidList"/>
    <dgm:cxn modelId="{C6F96D89-B570-4DA3-A401-7F63921C4F26}" type="presParOf" srcId="{44E21580-8DF9-4AA2-9AC6-4E694E21932E}" destId="{6C982B19-02E0-4209-A576-4014423F71F9}" srcOrd="6" destOrd="0" presId="urn:microsoft.com/office/officeart/2018/2/layout/IconVerticalSolidList"/>
    <dgm:cxn modelId="{77824AE7-A846-4763-9A50-4E8A8D201363}" type="presParOf" srcId="{6C982B19-02E0-4209-A576-4014423F71F9}" destId="{27EAFFBE-F74C-462F-8E06-B5A645FD8599}" srcOrd="0" destOrd="0" presId="urn:microsoft.com/office/officeart/2018/2/layout/IconVerticalSolidList"/>
    <dgm:cxn modelId="{730CA299-7E10-4E2F-A18B-66569A5678E1}" type="presParOf" srcId="{6C982B19-02E0-4209-A576-4014423F71F9}" destId="{7E78AB51-AA58-44E3-B43C-B4E4332C1C61}" srcOrd="1" destOrd="0" presId="urn:microsoft.com/office/officeart/2018/2/layout/IconVerticalSolidList"/>
    <dgm:cxn modelId="{67DA7170-15D2-4CB6-9566-C4415435520B}" type="presParOf" srcId="{6C982B19-02E0-4209-A576-4014423F71F9}" destId="{2DC2A459-999E-4CDD-89A6-FDAC023A07FA}" srcOrd="2" destOrd="0" presId="urn:microsoft.com/office/officeart/2018/2/layout/IconVerticalSolidList"/>
    <dgm:cxn modelId="{A8CBB36B-D089-4C4F-99A1-F18E5DDCC9A2}" type="presParOf" srcId="{6C982B19-02E0-4209-A576-4014423F71F9}" destId="{25B7CFE9-3C29-448C-AE00-55711CF372D9}" srcOrd="3" destOrd="0" presId="urn:microsoft.com/office/officeart/2018/2/layout/IconVerticalSolidList"/>
    <dgm:cxn modelId="{729CE89C-8FD8-488E-AF18-34C64F3AC053}" type="presParOf" srcId="{44E21580-8DF9-4AA2-9AC6-4E694E21932E}" destId="{C584C362-9D88-4418-8AE8-08F5F95C74ED}" srcOrd="7" destOrd="0" presId="urn:microsoft.com/office/officeart/2018/2/layout/IconVerticalSolidList"/>
    <dgm:cxn modelId="{919D1472-1525-4640-9B39-3B167D0B725F}" type="presParOf" srcId="{44E21580-8DF9-4AA2-9AC6-4E694E21932E}" destId="{AD593201-CF57-4F05-9919-A041118595C0}" srcOrd="8" destOrd="0" presId="urn:microsoft.com/office/officeart/2018/2/layout/IconVerticalSolidList"/>
    <dgm:cxn modelId="{FD90DFD9-F625-464B-A8CD-6895AF98F13C}" type="presParOf" srcId="{AD593201-CF57-4F05-9919-A041118595C0}" destId="{58BF6FA7-B562-4F08-B2B0-E18FB05FEF3A}" srcOrd="0" destOrd="0" presId="urn:microsoft.com/office/officeart/2018/2/layout/IconVerticalSolidList"/>
    <dgm:cxn modelId="{0089BFC1-F0E5-45EF-ABCE-56B92F7F85C1}" type="presParOf" srcId="{AD593201-CF57-4F05-9919-A041118595C0}" destId="{BF21CD96-1052-48F7-97B6-88BFB2DAB226}" srcOrd="1" destOrd="0" presId="urn:microsoft.com/office/officeart/2018/2/layout/IconVerticalSolidList"/>
    <dgm:cxn modelId="{393DDC85-96E1-4246-9DD8-E53711E6E2AA}" type="presParOf" srcId="{AD593201-CF57-4F05-9919-A041118595C0}" destId="{2F981051-9B1F-4287-A4A0-384623F1BCE4}" srcOrd="2" destOrd="0" presId="urn:microsoft.com/office/officeart/2018/2/layout/IconVerticalSolidList"/>
    <dgm:cxn modelId="{8E07548B-F52A-45B6-A543-ED34BE8176B1}" type="presParOf" srcId="{AD593201-CF57-4F05-9919-A041118595C0}" destId="{B7C29938-91F0-4FA3-B9C0-F12B8B9AB54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83B1BF-3763-4C63-A2FD-0A89C5EF171A}"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B56AF6E0-D662-4A0B-B909-1EE81C945F1E}">
      <dgm:prSet/>
      <dgm:spPr/>
      <dgm:t>
        <a:bodyPr/>
        <a:lstStyle/>
        <a:p>
          <a:r>
            <a:rPr lang="en-US"/>
            <a:t>Whenever there is a contraction with I, I </a:t>
          </a:r>
          <a:r>
            <a:rPr lang="en-US" b="1" u="sng"/>
            <a:t>must be capitalized</a:t>
          </a:r>
          <a:r>
            <a:rPr lang="en-US"/>
            <a:t>.</a:t>
          </a:r>
        </a:p>
      </dgm:t>
    </dgm:pt>
    <dgm:pt modelId="{DCC8133C-5E5E-46E8-B197-DB94B49023ED}" type="parTrans" cxnId="{A13D0783-DDFC-4761-A7A3-24FEC4910F76}">
      <dgm:prSet/>
      <dgm:spPr/>
      <dgm:t>
        <a:bodyPr/>
        <a:lstStyle/>
        <a:p>
          <a:endParaRPr lang="en-US"/>
        </a:p>
      </dgm:t>
    </dgm:pt>
    <dgm:pt modelId="{3F907A82-A57B-4BD5-BC0C-E9EC6E65C306}" type="sibTrans" cxnId="{A13D0783-DDFC-4761-A7A3-24FEC4910F76}">
      <dgm:prSet/>
      <dgm:spPr/>
      <dgm:t>
        <a:bodyPr/>
        <a:lstStyle/>
        <a:p>
          <a:endParaRPr lang="en-US"/>
        </a:p>
      </dgm:t>
    </dgm:pt>
    <dgm:pt modelId="{10209D96-1BD3-47E6-84EE-4BAFE6E04372}">
      <dgm:prSet/>
      <dgm:spPr/>
      <dgm:t>
        <a:bodyPr/>
        <a:lstStyle/>
        <a:p>
          <a:r>
            <a:rPr lang="en-US"/>
            <a:t>You will only use am with I in a contraction.  Replace the a with an apostrophe. Squeeze the words together.</a:t>
          </a:r>
        </a:p>
      </dgm:t>
    </dgm:pt>
    <dgm:pt modelId="{94FD9193-7481-4EAC-A4EC-B034374A290E}" type="parTrans" cxnId="{D0B2B7D0-B026-4BAF-AB35-AE34C29F82A3}">
      <dgm:prSet/>
      <dgm:spPr/>
      <dgm:t>
        <a:bodyPr/>
        <a:lstStyle/>
        <a:p>
          <a:endParaRPr lang="en-US"/>
        </a:p>
      </dgm:t>
    </dgm:pt>
    <dgm:pt modelId="{384DA8D1-432D-498D-BA6F-8136C2D98B51}" type="sibTrans" cxnId="{D0B2B7D0-B026-4BAF-AB35-AE34C29F82A3}">
      <dgm:prSet/>
      <dgm:spPr/>
      <dgm:t>
        <a:bodyPr/>
        <a:lstStyle/>
        <a:p>
          <a:endParaRPr lang="en-US"/>
        </a:p>
      </dgm:t>
    </dgm:pt>
    <dgm:pt modelId="{06BB9978-EB1B-4980-977F-A85AC6FE5DBB}">
      <dgm:prSet/>
      <dgm:spPr/>
      <dgm:t>
        <a:bodyPr/>
        <a:lstStyle/>
        <a:p>
          <a:r>
            <a:rPr lang="en-US"/>
            <a:t>I + am = I’m</a:t>
          </a:r>
        </a:p>
      </dgm:t>
    </dgm:pt>
    <dgm:pt modelId="{9B68DDE1-4AE6-4AAF-A1F5-B5488AF533C2}" type="parTrans" cxnId="{0DFF4F34-2874-4310-B096-C12733A2E668}">
      <dgm:prSet/>
      <dgm:spPr/>
      <dgm:t>
        <a:bodyPr/>
        <a:lstStyle/>
        <a:p>
          <a:endParaRPr lang="en-US"/>
        </a:p>
      </dgm:t>
    </dgm:pt>
    <dgm:pt modelId="{B04C421A-BAA4-482A-86A2-9AFA6A52A492}" type="sibTrans" cxnId="{0DFF4F34-2874-4310-B096-C12733A2E668}">
      <dgm:prSet/>
      <dgm:spPr/>
      <dgm:t>
        <a:bodyPr/>
        <a:lstStyle/>
        <a:p>
          <a:endParaRPr lang="en-US"/>
        </a:p>
      </dgm:t>
    </dgm:pt>
    <dgm:pt modelId="{06781826-D7A4-4862-A947-944945D627B4}" type="pres">
      <dgm:prSet presAssocID="{4583B1BF-3763-4C63-A2FD-0A89C5EF171A}" presName="Name0" presStyleCnt="0">
        <dgm:presLayoutVars>
          <dgm:dir/>
          <dgm:animLvl val="lvl"/>
          <dgm:resizeHandles val="exact"/>
        </dgm:presLayoutVars>
      </dgm:prSet>
      <dgm:spPr/>
    </dgm:pt>
    <dgm:pt modelId="{913CC8D8-B4EF-4D34-BEEF-524701A7889E}" type="pres">
      <dgm:prSet presAssocID="{06BB9978-EB1B-4980-977F-A85AC6FE5DBB}" presName="boxAndChildren" presStyleCnt="0"/>
      <dgm:spPr/>
    </dgm:pt>
    <dgm:pt modelId="{88BE5457-A015-465F-9653-6A162CA94ED6}" type="pres">
      <dgm:prSet presAssocID="{06BB9978-EB1B-4980-977F-A85AC6FE5DBB}" presName="parentTextBox" presStyleLbl="node1" presStyleIdx="0" presStyleCnt="3"/>
      <dgm:spPr/>
    </dgm:pt>
    <dgm:pt modelId="{96B9B57D-7910-470D-8565-EAE1C1B5274A}" type="pres">
      <dgm:prSet presAssocID="{384DA8D1-432D-498D-BA6F-8136C2D98B51}" presName="sp" presStyleCnt="0"/>
      <dgm:spPr/>
    </dgm:pt>
    <dgm:pt modelId="{74CC5EBF-0EA3-4C86-A2FE-66A6B54AA026}" type="pres">
      <dgm:prSet presAssocID="{10209D96-1BD3-47E6-84EE-4BAFE6E04372}" presName="arrowAndChildren" presStyleCnt="0"/>
      <dgm:spPr/>
    </dgm:pt>
    <dgm:pt modelId="{440BA882-AC74-4819-B6E8-14DFCEEB02ED}" type="pres">
      <dgm:prSet presAssocID="{10209D96-1BD3-47E6-84EE-4BAFE6E04372}" presName="parentTextArrow" presStyleLbl="node1" presStyleIdx="1" presStyleCnt="3"/>
      <dgm:spPr/>
    </dgm:pt>
    <dgm:pt modelId="{44AA68B3-CDF7-40E8-BAEA-48F2E6D8F2CC}" type="pres">
      <dgm:prSet presAssocID="{3F907A82-A57B-4BD5-BC0C-E9EC6E65C306}" presName="sp" presStyleCnt="0"/>
      <dgm:spPr/>
    </dgm:pt>
    <dgm:pt modelId="{7C86EC79-E759-48D9-AEBD-5D40BD7AD083}" type="pres">
      <dgm:prSet presAssocID="{B56AF6E0-D662-4A0B-B909-1EE81C945F1E}" presName="arrowAndChildren" presStyleCnt="0"/>
      <dgm:spPr/>
    </dgm:pt>
    <dgm:pt modelId="{6C592A72-5C08-4AB2-8347-4CEEB93707CF}" type="pres">
      <dgm:prSet presAssocID="{B56AF6E0-D662-4A0B-B909-1EE81C945F1E}" presName="parentTextArrow" presStyleLbl="node1" presStyleIdx="2" presStyleCnt="3"/>
      <dgm:spPr/>
    </dgm:pt>
  </dgm:ptLst>
  <dgm:cxnLst>
    <dgm:cxn modelId="{DE3F6402-C0EE-4782-8A15-BFEB324ED1BA}" type="presOf" srcId="{4583B1BF-3763-4C63-A2FD-0A89C5EF171A}" destId="{06781826-D7A4-4862-A947-944945D627B4}" srcOrd="0" destOrd="0" presId="urn:microsoft.com/office/officeart/2005/8/layout/process4"/>
    <dgm:cxn modelId="{0DFF4F34-2874-4310-B096-C12733A2E668}" srcId="{4583B1BF-3763-4C63-A2FD-0A89C5EF171A}" destId="{06BB9978-EB1B-4980-977F-A85AC6FE5DBB}" srcOrd="2" destOrd="0" parTransId="{9B68DDE1-4AE6-4AAF-A1F5-B5488AF533C2}" sibTransId="{B04C421A-BAA4-482A-86A2-9AFA6A52A492}"/>
    <dgm:cxn modelId="{CAFBFC36-03DB-443B-AF84-ED3907F84C8E}" type="presOf" srcId="{06BB9978-EB1B-4980-977F-A85AC6FE5DBB}" destId="{88BE5457-A015-465F-9653-6A162CA94ED6}" srcOrd="0" destOrd="0" presId="urn:microsoft.com/office/officeart/2005/8/layout/process4"/>
    <dgm:cxn modelId="{0CA78378-1FC4-423D-AC9B-376346ABD7AE}" type="presOf" srcId="{B56AF6E0-D662-4A0B-B909-1EE81C945F1E}" destId="{6C592A72-5C08-4AB2-8347-4CEEB93707CF}" srcOrd="0" destOrd="0" presId="urn:microsoft.com/office/officeart/2005/8/layout/process4"/>
    <dgm:cxn modelId="{A13D0783-DDFC-4761-A7A3-24FEC4910F76}" srcId="{4583B1BF-3763-4C63-A2FD-0A89C5EF171A}" destId="{B56AF6E0-D662-4A0B-B909-1EE81C945F1E}" srcOrd="0" destOrd="0" parTransId="{DCC8133C-5E5E-46E8-B197-DB94B49023ED}" sibTransId="{3F907A82-A57B-4BD5-BC0C-E9EC6E65C306}"/>
    <dgm:cxn modelId="{D0B2B7D0-B026-4BAF-AB35-AE34C29F82A3}" srcId="{4583B1BF-3763-4C63-A2FD-0A89C5EF171A}" destId="{10209D96-1BD3-47E6-84EE-4BAFE6E04372}" srcOrd="1" destOrd="0" parTransId="{94FD9193-7481-4EAC-A4EC-B034374A290E}" sibTransId="{384DA8D1-432D-498D-BA6F-8136C2D98B51}"/>
    <dgm:cxn modelId="{EEA2D2F0-DCCD-4519-9D5F-AE41CAA1A126}" type="presOf" srcId="{10209D96-1BD3-47E6-84EE-4BAFE6E04372}" destId="{440BA882-AC74-4819-B6E8-14DFCEEB02ED}" srcOrd="0" destOrd="0" presId="urn:microsoft.com/office/officeart/2005/8/layout/process4"/>
    <dgm:cxn modelId="{BA2FC629-1257-4020-8C78-08844C761C04}" type="presParOf" srcId="{06781826-D7A4-4862-A947-944945D627B4}" destId="{913CC8D8-B4EF-4D34-BEEF-524701A7889E}" srcOrd="0" destOrd="0" presId="urn:microsoft.com/office/officeart/2005/8/layout/process4"/>
    <dgm:cxn modelId="{4B90E8B7-28E9-471A-843E-4572AADC4346}" type="presParOf" srcId="{913CC8D8-B4EF-4D34-BEEF-524701A7889E}" destId="{88BE5457-A015-465F-9653-6A162CA94ED6}" srcOrd="0" destOrd="0" presId="urn:microsoft.com/office/officeart/2005/8/layout/process4"/>
    <dgm:cxn modelId="{6DD25FA2-135F-4326-8AC2-7FF49B16422C}" type="presParOf" srcId="{06781826-D7A4-4862-A947-944945D627B4}" destId="{96B9B57D-7910-470D-8565-EAE1C1B5274A}" srcOrd="1" destOrd="0" presId="urn:microsoft.com/office/officeart/2005/8/layout/process4"/>
    <dgm:cxn modelId="{73E6A20E-5D49-4D8A-A1CC-E42A7BC12F9D}" type="presParOf" srcId="{06781826-D7A4-4862-A947-944945D627B4}" destId="{74CC5EBF-0EA3-4C86-A2FE-66A6B54AA026}" srcOrd="2" destOrd="0" presId="urn:microsoft.com/office/officeart/2005/8/layout/process4"/>
    <dgm:cxn modelId="{24A4CC84-960D-4268-8A89-2E1640ED3543}" type="presParOf" srcId="{74CC5EBF-0EA3-4C86-A2FE-66A6B54AA026}" destId="{440BA882-AC74-4819-B6E8-14DFCEEB02ED}" srcOrd="0" destOrd="0" presId="urn:microsoft.com/office/officeart/2005/8/layout/process4"/>
    <dgm:cxn modelId="{716FB8DC-2338-4193-B762-2DEB7AB75745}" type="presParOf" srcId="{06781826-D7A4-4862-A947-944945D627B4}" destId="{44AA68B3-CDF7-40E8-BAEA-48F2E6D8F2CC}" srcOrd="3" destOrd="0" presId="urn:microsoft.com/office/officeart/2005/8/layout/process4"/>
    <dgm:cxn modelId="{FA90806D-8B3A-47BE-B2BF-7DD13FEADEB1}" type="presParOf" srcId="{06781826-D7A4-4862-A947-944945D627B4}" destId="{7C86EC79-E759-48D9-AEBD-5D40BD7AD083}" srcOrd="4" destOrd="0" presId="urn:microsoft.com/office/officeart/2005/8/layout/process4"/>
    <dgm:cxn modelId="{C7740497-9D5B-4219-8006-FBADCDF9A880}" type="presParOf" srcId="{7C86EC79-E759-48D9-AEBD-5D40BD7AD083}" destId="{6C592A72-5C08-4AB2-8347-4CEEB93707C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CA71B9-4A70-4DC3-8D41-D3492126626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171014A-236B-4CCF-A60B-033BD91CA879}">
      <dgm:prSet/>
      <dgm:spPr/>
      <dgm:t>
        <a:bodyPr/>
        <a:lstStyle/>
        <a:p>
          <a:r>
            <a:rPr lang="en-US"/>
            <a:t>If is is part of the two words that make up the contraction, you will leave out the i and replace with an apostrophe. Squeeze the words together.</a:t>
          </a:r>
        </a:p>
      </dgm:t>
    </dgm:pt>
    <dgm:pt modelId="{9E0DCFFB-6A8B-48C9-95BC-4231FC991E4A}" type="parTrans" cxnId="{E7F58ED2-1C2B-4723-9C15-496740576EEF}">
      <dgm:prSet/>
      <dgm:spPr/>
      <dgm:t>
        <a:bodyPr/>
        <a:lstStyle/>
        <a:p>
          <a:endParaRPr lang="en-US"/>
        </a:p>
      </dgm:t>
    </dgm:pt>
    <dgm:pt modelId="{EC3F0680-3750-4760-9134-3D3BE667044E}" type="sibTrans" cxnId="{E7F58ED2-1C2B-4723-9C15-496740576EEF}">
      <dgm:prSet/>
      <dgm:spPr/>
      <dgm:t>
        <a:bodyPr/>
        <a:lstStyle/>
        <a:p>
          <a:endParaRPr lang="en-US"/>
        </a:p>
      </dgm:t>
    </dgm:pt>
    <dgm:pt modelId="{168D610C-4A6A-4FEF-A4FB-4D5F3799E189}">
      <dgm:prSet custT="1"/>
      <dgm:spPr/>
      <dgm:t>
        <a:bodyPr/>
        <a:lstStyle/>
        <a:p>
          <a:r>
            <a:rPr lang="en-US" sz="4000" b="1" dirty="0">
              <a:effectLst>
                <a:outerShdw blurRad="38100" dist="38100" dir="2700000" algn="tl">
                  <a:srgbClr val="000000">
                    <a:alpha val="43137"/>
                  </a:srgbClr>
                </a:outerShdw>
              </a:effectLst>
            </a:rPr>
            <a:t>she + is = she’s</a:t>
          </a:r>
        </a:p>
      </dgm:t>
    </dgm:pt>
    <dgm:pt modelId="{B2848887-B143-498C-AB62-946A9C109177}" type="parTrans" cxnId="{CC238F5C-190E-4209-8DE5-C11FC94C260E}">
      <dgm:prSet/>
      <dgm:spPr/>
      <dgm:t>
        <a:bodyPr/>
        <a:lstStyle/>
        <a:p>
          <a:endParaRPr lang="en-US"/>
        </a:p>
      </dgm:t>
    </dgm:pt>
    <dgm:pt modelId="{C5F7A18E-26AB-495F-9139-88E2C60A9A8E}" type="sibTrans" cxnId="{CC238F5C-190E-4209-8DE5-C11FC94C260E}">
      <dgm:prSet/>
      <dgm:spPr/>
      <dgm:t>
        <a:bodyPr/>
        <a:lstStyle/>
        <a:p>
          <a:endParaRPr lang="en-US"/>
        </a:p>
      </dgm:t>
    </dgm:pt>
    <dgm:pt modelId="{8ED6667A-8AE7-4E65-A5AD-608B82B72C89}">
      <dgm:prSet custT="1"/>
      <dgm:spPr/>
      <dgm:t>
        <a:bodyPr/>
        <a:lstStyle/>
        <a:p>
          <a:r>
            <a:rPr lang="en-US" sz="4000" b="1" kern="1200" dirty="0">
              <a:solidFill>
                <a:prstClr val="white"/>
              </a:solidFill>
              <a:effectLst>
                <a:outerShdw blurRad="38100" dist="38100" dir="2700000" algn="tl">
                  <a:srgbClr val="000000">
                    <a:alpha val="43137"/>
                  </a:srgbClr>
                </a:outerShdw>
              </a:effectLst>
              <a:latin typeface="Century Gothic" panose="020B0502020202020204"/>
              <a:ea typeface="+mn-ea"/>
              <a:cs typeface="+mn-cs"/>
            </a:rPr>
            <a:t>he + is =</a:t>
          </a:r>
          <a:r>
            <a:rPr lang="en-US" sz="1400" kern="1200" dirty="0"/>
            <a:t> </a:t>
          </a:r>
          <a:r>
            <a:rPr lang="en-US" sz="4000" b="1" kern="1200" dirty="0">
              <a:solidFill>
                <a:prstClr val="white"/>
              </a:solidFill>
              <a:effectLst>
                <a:outerShdw blurRad="38100" dist="38100" dir="2700000" algn="tl">
                  <a:srgbClr val="000000">
                    <a:alpha val="43137"/>
                  </a:srgbClr>
                </a:outerShdw>
              </a:effectLst>
              <a:latin typeface="Century Gothic" panose="020B0502020202020204"/>
              <a:ea typeface="+mn-ea"/>
              <a:cs typeface="+mn-cs"/>
            </a:rPr>
            <a:t>he’s</a:t>
          </a:r>
        </a:p>
      </dgm:t>
    </dgm:pt>
    <dgm:pt modelId="{D529AE5B-1348-48CD-BF14-A994CC8C0C47}" type="parTrans" cxnId="{21C7B0DD-166D-4950-AE74-207C08B18917}">
      <dgm:prSet/>
      <dgm:spPr/>
      <dgm:t>
        <a:bodyPr/>
        <a:lstStyle/>
        <a:p>
          <a:endParaRPr lang="en-US"/>
        </a:p>
      </dgm:t>
    </dgm:pt>
    <dgm:pt modelId="{3F2C1B82-0355-4F8F-9A0C-A7C9F48A7701}" type="sibTrans" cxnId="{21C7B0DD-166D-4950-AE74-207C08B18917}">
      <dgm:prSet/>
      <dgm:spPr/>
      <dgm:t>
        <a:bodyPr/>
        <a:lstStyle/>
        <a:p>
          <a:endParaRPr lang="en-US"/>
        </a:p>
      </dgm:t>
    </dgm:pt>
    <dgm:pt modelId="{772BDA9E-6F43-4239-A3F3-5312D77B816F}">
      <dgm:prSet custT="1"/>
      <dgm:spPr/>
      <dgm:t>
        <a:bodyPr/>
        <a:lstStyle/>
        <a:p>
          <a:r>
            <a:rPr lang="en-US" sz="4000" b="1">
              <a:effectLst>
                <a:outerShdw blurRad="38100" dist="38100" dir="2700000" algn="tl">
                  <a:srgbClr val="000000">
                    <a:alpha val="43137"/>
                  </a:srgbClr>
                </a:outerShdw>
              </a:effectLst>
            </a:rPr>
            <a:t>it + is = it’s</a:t>
          </a:r>
        </a:p>
      </dgm:t>
    </dgm:pt>
    <dgm:pt modelId="{E8FD3717-2B70-4AA5-ACE7-699AB27A3377}" type="parTrans" cxnId="{D74D1BD3-6459-4A7B-80C5-E9209219C3C1}">
      <dgm:prSet/>
      <dgm:spPr/>
      <dgm:t>
        <a:bodyPr/>
        <a:lstStyle/>
        <a:p>
          <a:endParaRPr lang="en-US"/>
        </a:p>
      </dgm:t>
    </dgm:pt>
    <dgm:pt modelId="{E3B763B7-3361-4618-B688-84932E3D76A7}" type="sibTrans" cxnId="{D74D1BD3-6459-4A7B-80C5-E9209219C3C1}">
      <dgm:prSet/>
      <dgm:spPr/>
      <dgm:t>
        <a:bodyPr/>
        <a:lstStyle/>
        <a:p>
          <a:endParaRPr lang="en-US"/>
        </a:p>
      </dgm:t>
    </dgm:pt>
    <dgm:pt modelId="{C5041ACB-C9AD-4C00-A445-CA84E5605BD7}">
      <dgm:prSet custT="1"/>
      <dgm:spPr/>
      <dgm:t>
        <a:bodyPr/>
        <a:lstStyle/>
        <a:p>
          <a:r>
            <a:rPr lang="en-US" sz="4000" b="1">
              <a:effectLst>
                <a:outerShdw blurRad="38100" dist="38100" dir="2700000" algn="tl">
                  <a:srgbClr val="000000">
                    <a:alpha val="43137"/>
                  </a:srgbClr>
                </a:outerShdw>
              </a:effectLst>
            </a:rPr>
            <a:t>that + is = that’s</a:t>
          </a:r>
        </a:p>
      </dgm:t>
    </dgm:pt>
    <dgm:pt modelId="{AAEE33AD-0A7E-445C-A2D1-53CA998537D2}" type="parTrans" cxnId="{0649EBFE-511E-4555-BA69-CB19C40D7D4F}">
      <dgm:prSet/>
      <dgm:spPr/>
      <dgm:t>
        <a:bodyPr/>
        <a:lstStyle/>
        <a:p>
          <a:endParaRPr lang="en-US"/>
        </a:p>
      </dgm:t>
    </dgm:pt>
    <dgm:pt modelId="{1B306790-AFF9-4CF0-9157-D9A7A7EA7052}" type="sibTrans" cxnId="{0649EBFE-511E-4555-BA69-CB19C40D7D4F}">
      <dgm:prSet/>
      <dgm:spPr/>
      <dgm:t>
        <a:bodyPr/>
        <a:lstStyle/>
        <a:p>
          <a:endParaRPr lang="en-US"/>
        </a:p>
      </dgm:t>
    </dgm:pt>
    <dgm:pt modelId="{6FA1F320-FB8F-4C6B-9E59-FC5133195F7B}" type="pres">
      <dgm:prSet presAssocID="{35CA71B9-4A70-4DC3-8D41-D3492126626D}" presName="linear" presStyleCnt="0">
        <dgm:presLayoutVars>
          <dgm:animLvl val="lvl"/>
          <dgm:resizeHandles val="exact"/>
        </dgm:presLayoutVars>
      </dgm:prSet>
      <dgm:spPr/>
    </dgm:pt>
    <dgm:pt modelId="{110B1521-87B5-420F-895A-80BB64A22790}" type="pres">
      <dgm:prSet presAssocID="{1171014A-236B-4CCF-A60B-033BD91CA879}" presName="parentText" presStyleLbl="node1" presStyleIdx="0" presStyleCnt="5">
        <dgm:presLayoutVars>
          <dgm:chMax val="0"/>
          <dgm:bulletEnabled val="1"/>
        </dgm:presLayoutVars>
      </dgm:prSet>
      <dgm:spPr/>
    </dgm:pt>
    <dgm:pt modelId="{A3BA21EA-3078-4BC0-9E2F-D8F53D1C2578}" type="pres">
      <dgm:prSet presAssocID="{EC3F0680-3750-4760-9134-3D3BE667044E}" presName="spacer" presStyleCnt="0"/>
      <dgm:spPr/>
    </dgm:pt>
    <dgm:pt modelId="{D79D0498-FE20-4F27-B86D-9689E1CF8C2B}" type="pres">
      <dgm:prSet presAssocID="{168D610C-4A6A-4FEF-A4FB-4D5F3799E189}" presName="parentText" presStyleLbl="node1" presStyleIdx="1" presStyleCnt="5">
        <dgm:presLayoutVars>
          <dgm:chMax val="0"/>
          <dgm:bulletEnabled val="1"/>
        </dgm:presLayoutVars>
      </dgm:prSet>
      <dgm:spPr/>
    </dgm:pt>
    <dgm:pt modelId="{54126521-369A-4444-91A7-201F47F1136B}" type="pres">
      <dgm:prSet presAssocID="{C5F7A18E-26AB-495F-9139-88E2C60A9A8E}" presName="spacer" presStyleCnt="0"/>
      <dgm:spPr/>
    </dgm:pt>
    <dgm:pt modelId="{F194AC04-A3B4-4BAE-BF85-05349A547CEB}" type="pres">
      <dgm:prSet presAssocID="{8ED6667A-8AE7-4E65-A5AD-608B82B72C89}" presName="parentText" presStyleLbl="node1" presStyleIdx="2" presStyleCnt="5">
        <dgm:presLayoutVars>
          <dgm:chMax val="0"/>
          <dgm:bulletEnabled val="1"/>
        </dgm:presLayoutVars>
      </dgm:prSet>
      <dgm:spPr/>
    </dgm:pt>
    <dgm:pt modelId="{E3AF8E30-EE8F-4FA5-9EF4-009432D4EBED}" type="pres">
      <dgm:prSet presAssocID="{3F2C1B82-0355-4F8F-9A0C-A7C9F48A7701}" presName="spacer" presStyleCnt="0"/>
      <dgm:spPr/>
    </dgm:pt>
    <dgm:pt modelId="{EB360A83-99C7-4B4C-9F48-6AF531FB4867}" type="pres">
      <dgm:prSet presAssocID="{772BDA9E-6F43-4239-A3F3-5312D77B816F}" presName="parentText" presStyleLbl="node1" presStyleIdx="3" presStyleCnt="5" custLinFactNeighborX="-137" custLinFactNeighborY="15339">
        <dgm:presLayoutVars>
          <dgm:chMax val="0"/>
          <dgm:bulletEnabled val="1"/>
        </dgm:presLayoutVars>
      </dgm:prSet>
      <dgm:spPr/>
    </dgm:pt>
    <dgm:pt modelId="{4A0CCD2E-2F22-4EFD-B029-B324BC8F8C6B}" type="pres">
      <dgm:prSet presAssocID="{E3B763B7-3361-4618-B688-84932E3D76A7}" presName="spacer" presStyleCnt="0"/>
      <dgm:spPr/>
    </dgm:pt>
    <dgm:pt modelId="{2C05B417-6B4F-4BD3-8D31-CB7616EFB978}" type="pres">
      <dgm:prSet presAssocID="{C5041ACB-C9AD-4C00-A445-CA84E5605BD7}" presName="parentText" presStyleLbl="node1" presStyleIdx="4" presStyleCnt="5">
        <dgm:presLayoutVars>
          <dgm:chMax val="0"/>
          <dgm:bulletEnabled val="1"/>
        </dgm:presLayoutVars>
      </dgm:prSet>
      <dgm:spPr/>
    </dgm:pt>
  </dgm:ptLst>
  <dgm:cxnLst>
    <dgm:cxn modelId="{E093E11E-DAB2-4074-946E-D197B1A1F38A}" type="presOf" srcId="{1171014A-236B-4CCF-A60B-033BD91CA879}" destId="{110B1521-87B5-420F-895A-80BB64A22790}" srcOrd="0" destOrd="0" presId="urn:microsoft.com/office/officeart/2005/8/layout/vList2"/>
    <dgm:cxn modelId="{0526FB2D-73D5-4F6E-8079-7434688C6A08}" type="presOf" srcId="{C5041ACB-C9AD-4C00-A445-CA84E5605BD7}" destId="{2C05B417-6B4F-4BD3-8D31-CB7616EFB978}" srcOrd="0" destOrd="0" presId="urn:microsoft.com/office/officeart/2005/8/layout/vList2"/>
    <dgm:cxn modelId="{CC238F5C-190E-4209-8DE5-C11FC94C260E}" srcId="{35CA71B9-4A70-4DC3-8D41-D3492126626D}" destId="{168D610C-4A6A-4FEF-A4FB-4D5F3799E189}" srcOrd="1" destOrd="0" parTransId="{B2848887-B143-498C-AB62-946A9C109177}" sibTransId="{C5F7A18E-26AB-495F-9139-88E2C60A9A8E}"/>
    <dgm:cxn modelId="{FD732C67-2975-4FBF-B035-D5D67F7EDCFA}" type="presOf" srcId="{8ED6667A-8AE7-4E65-A5AD-608B82B72C89}" destId="{F194AC04-A3B4-4BAE-BF85-05349A547CEB}" srcOrd="0" destOrd="0" presId="urn:microsoft.com/office/officeart/2005/8/layout/vList2"/>
    <dgm:cxn modelId="{657278BF-4D78-4FAE-AE94-3B49F0340899}" type="presOf" srcId="{35CA71B9-4A70-4DC3-8D41-D3492126626D}" destId="{6FA1F320-FB8F-4C6B-9E59-FC5133195F7B}" srcOrd="0" destOrd="0" presId="urn:microsoft.com/office/officeart/2005/8/layout/vList2"/>
    <dgm:cxn modelId="{E7F58ED2-1C2B-4723-9C15-496740576EEF}" srcId="{35CA71B9-4A70-4DC3-8D41-D3492126626D}" destId="{1171014A-236B-4CCF-A60B-033BD91CA879}" srcOrd="0" destOrd="0" parTransId="{9E0DCFFB-6A8B-48C9-95BC-4231FC991E4A}" sibTransId="{EC3F0680-3750-4760-9134-3D3BE667044E}"/>
    <dgm:cxn modelId="{D74D1BD3-6459-4A7B-80C5-E9209219C3C1}" srcId="{35CA71B9-4A70-4DC3-8D41-D3492126626D}" destId="{772BDA9E-6F43-4239-A3F3-5312D77B816F}" srcOrd="3" destOrd="0" parTransId="{E8FD3717-2B70-4AA5-ACE7-699AB27A3377}" sibTransId="{E3B763B7-3361-4618-B688-84932E3D76A7}"/>
    <dgm:cxn modelId="{21C7B0DD-166D-4950-AE74-207C08B18917}" srcId="{35CA71B9-4A70-4DC3-8D41-D3492126626D}" destId="{8ED6667A-8AE7-4E65-A5AD-608B82B72C89}" srcOrd="2" destOrd="0" parTransId="{D529AE5B-1348-48CD-BF14-A994CC8C0C47}" sibTransId="{3F2C1B82-0355-4F8F-9A0C-A7C9F48A7701}"/>
    <dgm:cxn modelId="{BAD6C6E2-7729-4C33-BFB5-B792C2AAFD2B}" type="presOf" srcId="{772BDA9E-6F43-4239-A3F3-5312D77B816F}" destId="{EB360A83-99C7-4B4C-9F48-6AF531FB4867}" srcOrd="0" destOrd="0" presId="urn:microsoft.com/office/officeart/2005/8/layout/vList2"/>
    <dgm:cxn modelId="{0649EBFE-511E-4555-BA69-CB19C40D7D4F}" srcId="{35CA71B9-4A70-4DC3-8D41-D3492126626D}" destId="{C5041ACB-C9AD-4C00-A445-CA84E5605BD7}" srcOrd="4" destOrd="0" parTransId="{AAEE33AD-0A7E-445C-A2D1-53CA998537D2}" sibTransId="{1B306790-AFF9-4CF0-9157-D9A7A7EA7052}"/>
    <dgm:cxn modelId="{09DFEDFF-524C-49AF-B982-8A347DCF889F}" type="presOf" srcId="{168D610C-4A6A-4FEF-A4FB-4D5F3799E189}" destId="{D79D0498-FE20-4F27-B86D-9689E1CF8C2B}" srcOrd="0" destOrd="0" presId="urn:microsoft.com/office/officeart/2005/8/layout/vList2"/>
    <dgm:cxn modelId="{7C29A9E7-E85F-4368-AE80-0207A837DCBB}" type="presParOf" srcId="{6FA1F320-FB8F-4C6B-9E59-FC5133195F7B}" destId="{110B1521-87B5-420F-895A-80BB64A22790}" srcOrd="0" destOrd="0" presId="urn:microsoft.com/office/officeart/2005/8/layout/vList2"/>
    <dgm:cxn modelId="{A2D959F0-B833-4B0B-9757-A1CAD94A159E}" type="presParOf" srcId="{6FA1F320-FB8F-4C6B-9E59-FC5133195F7B}" destId="{A3BA21EA-3078-4BC0-9E2F-D8F53D1C2578}" srcOrd="1" destOrd="0" presId="urn:microsoft.com/office/officeart/2005/8/layout/vList2"/>
    <dgm:cxn modelId="{7FA247D2-FECE-45C7-AF34-B470AC175521}" type="presParOf" srcId="{6FA1F320-FB8F-4C6B-9E59-FC5133195F7B}" destId="{D79D0498-FE20-4F27-B86D-9689E1CF8C2B}" srcOrd="2" destOrd="0" presId="urn:microsoft.com/office/officeart/2005/8/layout/vList2"/>
    <dgm:cxn modelId="{8857AC6C-DD32-42FB-BD70-47A073D595AC}" type="presParOf" srcId="{6FA1F320-FB8F-4C6B-9E59-FC5133195F7B}" destId="{54126521-369A-4444-91A7-201F47F1136B}" srcOrd="3" destOrd="0" presId="urn:microsoft.com/office/officeart/2005/8/layout/vList2"/>
    <dgm:cxn modelId="{E2B52769-B24B-4D74-B2EB-69F8CE4896D9}" type="presParOf" srcId="{6FA1F320-FB8F-4C6B-9E59-FC5133195F7B}" destId="{F194AC04-A3B4-4BAE-BF85-05349A547CEB}" srcOrd="4" destOrd="0" presId="urn:microsoft.com/office/officeart/2005/8/layout/vList2"/>
    <dgm:cxn modelId="{69250BD0-8EC7-4168-9C8B-03A4C0BE5E8F}" type="presParOf" srcId="{6FA1F320-FB8F-4C6B-9E59-FC5133195F7B}" destId="{E3AF8E30-EE8F-4FA5-9EF4-009432D4EBED}" srcOrd="5" destOrd="0" presId="urn:microsoft.com/office/officeart/2005/8/layout/vList2"/>
    <dgm:cxn modelId="{6BA128CB-B2DC-44A2-86B7-C60C723EB911}" type="presParOf" srcId="{6FA1F320-FB8F-4C6B-9E59-FC5133195F7B}" destId="{EB360A83-99C7-4B4C-9F48-6AF531FB4867}" srcOrd="6" destOrd="0" presId="urn:microsoft.com/office/officeart/2005/8/layout/vList2"/>
    <dgm:cxn modelId="{1C0DD1DD-7C05-403F-B203-6D3EBF7EEFBD}" type="presParOf" srcId="{6FA1F320-FB8F-4C6B-9E59-FC5133195F7B}" destId="{4A0CCD2E-2F22-4EFD-B029-B324BC8F8C6B}" srcOrd="7" destOrd="0" presId="urn:microsoft.com/office/officeart/2005/8/layout/vList2"/>
    <dgm:cxn modelId="{8E14148A-A238-4910-A47A-4BA97B759125}" type="presParOf" srcId="{6FA1F320-FB8F-4C6B-9E59-FC5133195F7B}" destId="{2C05B417-6B4F-4BD3-8D31-CB7616EFB97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5E192A-00A3-4AF4-8A1C-A377224C2498}" type="doc">
      <dgm:prSet loTypeId="urn:microsoft.com/office/officeart/2005/8/layout/process2" loCatId="process" qsTypeId="urn:microsoft.com/office/officeart/2005/8/quickstyle/simple1" qsCatId="simple" csTypeId="urn:microsoft.com/office/officeart/2005/8/colors/accent1_2" csCatId="accent1"/>
      <dgm:spPr/>
      <dgm:t>
        <a:bodyPr/>
        <a:lstStyle/>
        <a:p>
          <a:endParaRPr lang="en-US"/>
        </a:p>
      </dgm:t>
    </dgm:pt>
    <dgm:pt modelId="{9F80E557-07B0-4F28-98A2-E8705FCD79DF}">
      <dgm:prSet/>
      <dgm:spPr/>
      <dgm:t>
        <a:bodyPr/>
        <a:lstStyle/>
        <a:p>
          <a:r>
            <a:rPr lang="en-US" dirty="0"/>
            <a:t>If are is part of the two words that make up the contraction, you will leave out the a and replace with an apostrophe. Squeeze the words together.</a:t>
          </a:r>
        </a:p>
      </dgm:t>
    </dgm:pt>
    <dgm:pt modelId="{694F78C0-7A1F-44D9-9AC5-2E1D5DC01837}" type="parTrans" cxnId="{E05782E3-567B-436E-8D32-C7F5D8402B61}">
      <dgm:prSet/>
      <dgm:spPr/>
      <dgm:t>
        <a:bodyPr/>
        <a:lstStyle/>
        <a:p>
          <a:endParaRPr lang="en-US"/>
        </a:p>
      </dgm:t>
    </dgm:pt>
    <dgm:pt modelId="{BB908172-7B11-4F15-9030-C8BB30B0A0A0}" type="sibTrans" cxnId="{E05782E3-567B-436E-8D32-C7F5D8402B61}">
      <dgm:prSet/>
      <dgm:spPr/>
      <dgm:t>
        <a:bodyPr/>
        <a:lstStyle/>
        <a:p>
          <a:endParaRPr lang="en-US"/>
        </a:p>
      </dgm:t>
    </dgm:pt>
    <dgm:pt modelId="{04D576F5-1B70-4F43-A66C-D91BA320BCEF}">
      <dgm:prSet custT="1"/>
      <dgm:spPr/>
      <dgm:t>
        <a:bodyPr/>
        <a:lstStyle/>
        <a:p>
          <a:r>
            <a:rPr lang="en-US" sz="4000" b="1" dirty="0">
              <a:effectLst>
                <a:outerShdw blurRad="38100" dist="38100" dir="2700000" algn="tl">
                  <a:srgbClr val="000000">
                    <a:alpha val="43137"/>
                  </a:srgbClr>
                </a:outerShdw>
              </a:effectLst>
            </a:rPr>
            <a:t>they + are = they’re</a:t>
          </a:r>
        </a:p>
      </dgm:t>
    </dgm:pt>
    <dgm:pt modelId="{4228DF83-7394-430C-930D-9D02ACB1D33B}" type="parTrans" cxnId="{0336EDCA-EE3D-4BD7-BC35-FB486A601C81}">
      <dgm:prSet/>
      <dgm:spPr/>
      <dgm:t>
        <a:bodyPr/>
        <a:lstStyle/>
        <a:p>
          <a:endParaRPr lang="en-US"/>
        </a:p>
      </dgm:t>
    </dgm:pt>
    <dgm:pt modelId="{F11E9B6C-E297-4C7F-A318-1AB3DD1E262C}" type="sibTrans" cxnId="{0336EDCA-EE3D-4BD7-BC35-FB486A601C81}">
      <dgm:prSet/>
      <dgm:spPr/>
      <dgm:t>
        <a:bodyPr/>
        <a:lstStyle/>
        <a:p>
          <a:endParaRPr lang="en-US"/>
        </a:p>
      </dgm:t>
    </dgm:pt>
    <dgm:pt modelId="{8091F835-169A-4CD1-AFB6-41AEBB61A825}">
      <dgm:prSet custT="1"/>
      <dgm:spPr/>
      <dgm:t>
        <a:bodyPr/>
        <a:lstStyle/>
        <a:p>
          <a:r>
            <a:rPr lang="en-US" sz="4000" b="1">
              <a:effectLst>
                <a:outerShdw blurRad="38100" dist="38100" dir="2700000" algn="tl">
                  <a:srgbClr val="000000">
                    <a:alpha val="43137"/>
                  </a:srgbClr>
                </a:outerShdw>
              </a:effectLst>
            </a:rPr>
            <a:t>we + are = we’re</a:t>
          </a:r>
        </a:p>
      </dgm:t>
    </dgm:pt>
    <dgm:pt modelId="{2BC7F66F-6820-424A-A5C9-510876007C3F}" type="parTrans" cxnId="{EDB23828-40FA-4FA0-B134-D1F42C140A13}">
      <dgm:prSet/>
      <dgm:spPr/>
      <dgm:t>
        <a:bodyPr/>
        <a:lstStyle/>
        <a:p>
          <a:endParaRPr lang="en-US"/>
        </a:p>
      </dgm:t>
    </dgm:pt>
    <dgm:pt modelId="{3F596FDB-250A-4A17-AC42-5207F788FD0F}" type="sibTrans" cxnId="{EDB23828-40FA-4FA0-B134-D1F42C140A13}">
      <dgm:prSet/>
      <dgm:spPr/>
      <dgm:t>
        <a:bodyPr/>
        <a:lstStyle/>
        <a:p>
          <a:endParaRPr lang="en-US"/>
        </a:p>
      </dgm:t>
    </dgm:pt>
    <dgm:pt modelId="{E232DAE4-C350-43A4-9A03-5D0478962BBB}">
      <dgm:prSet custT="1"/>
      <dgm:spPr/>
      <dgm:t>
        <a:bodyPr/>
        <a:lstStyle/>
        <a:p>
          <a:r>
            <a:rPr lang="en-US" sz="4000" b="1">
              <a:effectLst>
                <a:outerShdw blurRad="38100" dist="38100" dir="2700000" algn="tl">
                  <a:srgbClr val="000000">
                    <a:alpha val="43137"/>
                  </a:srgbClr>
                </a:outerShdw>
              </a:effectLst>
            </a:rPr>
            <a:t>you + are = you’re</a:t>
          </a:r>
        </a:p>
      </dgm:t>
    </dgm:pt>
    <dgm:pt modelId="{5FFB8343-3C37-4F42-BFC1-E121108BF36F}" type="parTrans" cxnId="{F49F541E-2D96-4157-BAD4-273D5FE2CDBB}">
      <dgm:prSet/>
      <dgm:spPr/>
      <dgm:t>
        <a:bodyPr/>
        <a:lstStyle/>
        <a:p>
          <a:endParaRPr lang="en-US"/>
        </a:p>
      </dgm:t>
    </dgm:pt>
    <dgm:pt modelId="{EE438DB5-5532-45A9-9B15-4BEAD75A7A01}" type="sibTrans" cxnId="{F49F541E-2D96-4157-BAD4-273D5FE2CDBB}">
      <dgm:prSet/>
      <dgm:spPr/>
      <dgm:t>
        <a:bodyPr/>
        <a:lstStyle/>
        <a:p>
          <a:endParaRPr lang="en-US"/>
        </a:p>
      </dgm:t>
    </dgm:pt>
    <dgm:pt modelId="{C5218987-8884-48F6-9F58-431635C042A0}" type="pres">
      <dgm:prSet presAssocID="{F05E192A-00A3-4AF4-8A1C-A377224C2498}" presName="linearFlow" presStyleCnt="0">
        <dgm:presLayoutVars>
          <dgm:resizeHandles val="exact"/>
        </dgm:presLayoutVars>
      </dgm:prSet>
      <dgm:spPr/>
    </dgm:pt>
    <dgm:pt modelId="{C1B54395-2FCD-480B-BB1D-0F38CA5E021C}" type="pres">
      <dgm:prSet presAssocID="{9F80E557-07B0-4F28-98A2-E8705FCD79DF}" presName="node" presStyleLbl="node1" presStyleIdx="0" presStyleCnt="4">
        <dgm:presLayoutVars>
          <dgm:bulletEnabled val="1"/>
        </dgm:presLayoutVars>
      </dgm:prSet>
      <dgm:spPr/>
    </dgm:pt>
    <dgm:pt modelId="{77BBBD98-BA7A-4E63-985A-E85A051E5B66}" type="pres">
      <dgm:prSet presAssocID="{BB908172-7B11-4F15-9030-C8BB30B0A0A0}" presName="sibTrans" presStyleLbl="sibTrans2D1" presStyleIdx="0" presStyleCnt="3"/>
      <dgm:spPr/>
    </dgm:pt>
    <dgm:pt modelId="{AE96E7C2-629F-49D2-B1B7-758B1B1004A1}" type="pres">
      <dgm:prSet presAssocID="{BB908172-7B11-4F15-9030-C8BB30B0A0A0}" presName="connectorText" presStyleLbl="sibTrans2D1" presStyleIdx="0" presStyleCnt="3"/>
      <dgm:spPr/>
    </dgm:pt>
    <dgm:pt modelId="{67815173-A17D-4865-8E64-782D224EFD4F}" type="pres">
      <dgm:prSet presAssocID="{04D576F5-1B70-4F43-A66C-D91BA320BCEF}" presName="node" presStyleLbl="node1" presStyleIdx="1" presStyleCnt="4">
        <dgm:presLayoutVars>
          <dgm:bulletEnabled val="1"/>
        </dgm:presLayoutVars>
      </dgm:prSet>
      <dgm:spPr/>
    </dgm:pt>
    <dgm:pt modelId="{1A42BF2E-A2EA-4ADD-99DE-359B3C340D1D}" type="pres">
      <dgm:prSet presAssocID="{F11E9B6C-E297-4C7F-A318-1AB3DD1E262C}" presName="sibTrans" presStyleLbl="sibTrans2D1" presStyleIdx="1" presStyleCnt="3"/>
      <dgm:spPr/>
    </dgm:pt>
    <dgm:pt modelId="{0D9B49D1-CA5C-458C-8C79-41AA1EF71896}" type="pres">
      <dgm:prSet presAssocID="{F11E9B6C-E297-4C7F-A318-1AB3DD1E262C}" presName="connectorText" presStyleLbl="sibTrans2D1" presStyleIdx="1" presStyleCnt="3"/>
      <dgm:spPr/>
    </dgm:pt>
    <dgm:pt modelId="{B2B8FDAE-DD7B-4E01-84EF-7835CF362EF0}" type="pres">
      <dgm:prSet presAssocID="{8091F835-169A-4CD1-AFB6-41AEBB61A825}" presName="node" presStyleLbl="node1" presStyleIdx="2" presStyleCnt="4">
        <dgm:presLayoutVars>
          <dgm:bulletEnabled val="1"/>
        </dgm:presLayoutVars>
      </dgm:prSet>
      <dgm:spPr/>
    </dgm:pt>
    <dgm:pt modelId="{37749DFB-E31B-48FA-8F23-0091A13D2739}" type="pres">
      <dgm:prSet presAssocID="{3F596FDB-250A-4A17-AC42-5207F788FD0F}" presName="sibTrans" presStyleLbl="sibTrans2D1" presStyleIdx="2" presStyleCnt="3"/>
      <dgm:spPr/>
    </dgm:pt>
    <dgm:pt modelId="{AA580AFE-50C6-4811-964D-2C9A556B985D}" type="pres">
      <dgm:prSet presAssocID="{3F596FDB-250A-4A17-AC42-5207F788FD0F}" presName="connectorText" presStyleLbl="sibTrans2D1" presStyleIdx="2" presStyleCnt="3"/>
      <dgm:spPr/>
    </dgm:pt>
    <dgm:pt modelId="{90240BD3-1D99-454E-97A7-4C8CD1C7D66A}" type="pres">
      <dgm:prSet presAssocID="{E232DAE4-C350-43A4-9A03-5D0478962BBB}" presName="node" presStyleLbl="node1" presStyleIdx="3" presStyleCnt="4">
        <dgm:presLayoutVars>
          <dgm:bulletEnabled val="1"/>
        </dgm:presLayoutVars>
      </dgm:prSet>
      <dgm:spPr/>
    </dgm:pt>
  </dgm:ptLst>
  <dgm:cxnLst>
    <dgm:cxn modelId="{F2939C12-DBEF-4ADC-B02C-8AFCA92732BC}" type="presOf" srcId="{BB908172-7B11-4F15-9030-C8BB30B0A0A0}" destId="{AE96E7C2-629F-49D2-B1B7-758B1B1004A1}" srcOrd="1" destOrd="0" presId="urn:microsoft.com/office/officeart/2005/8/layout/process2"/>
    <dgm:cxn modelId="{F49F541E-2D96-4157-BAD4-273D5FE2CDBB}" srcId="{F05E192A-00A3-4AF4-8A1C-A377224C2498}" destId="{E232DAE4-C350-43A4-9A03-5D0478962BBB}" srcOrd="3" destOrd="0" parTransId="{5FFB8343-3C37-4F42-BFC1-E121108BF36F}" sibTransId="{EE438DB5-5532-45A9-9B15-4BEAD75A7A01}"/>
    <dgm:cxn modelId="{EDB23828-40FA-4FA0-B134-D1F42C140A13}" srcId="{F05E192A-00A3-4AF4-8A1C-A377224C2498}" destId="{8091F835-169A-4CD1-AFB6-41AEBB61A825}" srcOrd="2" destOrd="0" parTransId="{2BC7F66F-6820-424A-A5C9-510876007C3F}" sibTransId="{3F596FDB-250A-4A17-AC42-5207F788FD0F}"/>
    <dgm:cxn modelId="{BEF23E34-9C11-4C30-9182-365046D25028}" type="presOf" srcId="{F11E9B6C-E297-4C7F-A318-1AB3DD1E262C}" destId="{0D9B49D1-CA5C-458C-8C79-41AA1EF71896}" srcOrd="1" destOrd="0" presId="urn:microsoft.com/office/officeart/2005/8/layout/process2"/>
    <dgm:cxn modelId="{A54E5F64-FB22-4F35-A964-5293C930A342}" type="presOf" srcId="{9F80E557-07B0-4F28-98A2-E8705FCD79DF}" destId="{C1B54395-2FCD-480B-BB1D-0F38CA5E021C}" srcOrd="0" destOrd="0" presId="urn:microsoft.com/office/officeart/2005/8/layout/process2"/>
    <dgm:cxn modelId="{6FE57966-5CFA-4DC7-96E4-4C15569EA120}" type="presOf" srcId="{BB908172-7B11-4F15-9030-C8BB30B0A0A0}" destId="{77BBBD98-BA7A-4E63-985A-E85A051E5B66}" srcOrd="0" destOrd="0" presId="urn:microsoft.com/office/officeart/2005/8/layout/process2"/>
    <dgm:cxn modelId="{6F17784E-27C4-442C-9C8D-2E439C0B2980}" type="presOf" srcId="{04D576F5-1B70-4F43-A66C-D91BA320BCEF}" destId="{67815173-A17D-4865-8E64-782D224EFD4F}" srcOrd="0" destOrd="0" presId="urn:microsoft.com/office/officeart/2005/8/layout/process2"/>
    <dgm:cxn modelId="{9DF21871-CB72-4014-8BE5-DFABDB9491E2}" type="presOf" srcId="{8091F835-169A-4CD1-AFB6-41AEBB61A825}" destId="{B2B8FDAE-DD7B-4E01-84EF-7835CF362EF0}" srcOrd="0" destOrd="0" presId="urn:microsoft.com/office/officeart/2005/8/layout/process2"/>
    <dgm:cxn modelId="{02D85D73-736B-4875-8980-B1F4F7D5220C}" type="presOf" srcId="{F05E192A-00A3-4AF4-8A1C-A377224C2498}" destId="{C5218987-8884-48F6-9F58-431635C042A0}" srcOrd="0" destOrd="0" presId="urn:microsoft.com/office/officeart/2005/8/layout/process2"/>
    <dgm:cxn modelId="{7CEB077A-F42D-4EC6-BE45-2988450F6A30}" type="presOf" srcId="{3F596FDB-250A-4A17-AC42-5207F788FD0F}" destId="{AA580AFE-50C6-4811-964D-2C9A556B985D}" srcOrd="1" destOrd="0" presId="urn:microsoft.com/office/officeart/2005/8/layout/process2"/>
    <dgm:cxn modelId="{CFD97C8B-4AD6-41D2-B7D1-2650BC7AD958}" type="presOf" srcId="{E232DAE4-C350-43A4-9A03-5D0478962BBB}" destId="{90240BD3-1D99-454E-97A7-4C8CD1C7D66A}" srcOrd="0" destOrd="0" presId="urn:microsoft.com/office/officeart/2005/8/layout/process2"/>
    <dgm:cxn modelId="{CB8C95A3-7EB8-459C-83B4-FFFF6CB60B2F}" type="presOf" srcId="{3F596FDB-250A-4A17-AC42-5207F788FD0F}" destId="{37749DFB-E31B-48FA-8F23-0091A13D2739}" srcOrd="0" destOrd="0" presId="urn:microsoft.com/office/officeart/2005/8/layout/process2"/>
    <dgm:cxn modelId="{0336EDCA-EE3D-4BD7-BC35-FB486A601C81}" srcId="{F05E192A-00A3-4AF4-8A1C-A377224C2498}" destId="{04D576F5-1B70-4F43-A66C-D91BA320BCEF}" srcOrd="1" destOrd="0" parTransId="{4228DF83-7394-430C-930D-9D02ACB1D33B}" sibTransId="{F11E9B6C-E297-4C7F-A318-1AB3DD1E262C}"/>
    <dgm:cxn modelId="{E05782E3-567B-436E-8D32-C7F5D8402B61}" srcId="{F05E192A-00A3-4AF4-8A1C-A377224C2498}" destId="{9F80E557-07B0-4F28-98A2-E8705FCD79DF}" srcOrd="0" destOrd="0" parTransId="{694F78C0-7A1F-44D9-9AC5-2E1D5DC01837}" sibTransId="{BB908172-7B11-4F15-9030-C8BB30B0A0A0}"/>
    <dgm:cxn modelId="{6100C4F5-9615-43BB-9C39-B51BBEF95232}" type="presOf" srcId="{F11E9B6C-E297-4C7F-A318-1AB3DD1E262C}" destId="{1A42BF2E-A2EA-4ADD-99DE-359B3C340D1D}" srcOrd="0" destOrd="0" presId="urn:microsoft.com/office/officeart/2005/8/layout/process2"/>
    <dgm:cxn modelId="{D4024B10-B157-40AF-846E-4778B8FC9BC2}" type="presParOf" srcId="{C5218987-8884-48F6-9F58-431635C042A0}" destId="{C1B54395-2FCD-480B-BB1D-0F38CA5E021C}" srcOrd="0" destOrd="0" presId="urn:microsoft.com/office/officeart/2005/8/layout/process2"/>
    <dgm:cxn modelId="{06FEEFDB-E4E5-4544-ACDB-CC551490984E}" type="presParOf" srcId="{C5218987-8884-48F6-9F58-431635C042A0}" destId="{77BBBD98-BA7A-4E63-985A-E85A051E5B66}" srcOrd="1" destOrd="0" presId="urn:microsoft.com/office/officeart/2005/8/layout/process2"/>
    <dgm:cxn modelId="{4C44677F-697B-4D12-8EDB-39EBA4667160}" type="presParOf" srcId="{77BBBD98-BA7A-4E63-985A-E85A051E5B66}" destId="{AE96E7C2-629F-49D2-B1B7-758B1B1004A1}" srcOrd="0" destOrd="0" presId="urn:microsoft.com/office/officeart/2005/8/layout/process2"/>
    <dgm:cxn modelId="{B0D56083-198C-4296-BBCB-15788A593F8F}" type="presParOf" srcId="{C5218987-8884-48F6-9F58-431635C042A0}" destId="{67815173-A17D-4865-8E64-782D224EFD4F}" srcOrd="2" destOrd="0" presId="urn:microsoft.com/office/officeart/2005/8/layout/process2"/>
    <dgm:cxn modelId="{FB8DAFD7-4645-4329-A7C8-7CFD57810619}" type="presParOf" srcId="{C5218987-8884-48F6-9F58-431635C042A0}" destId="{1A42BF2E-A2EA-4ADD-99DE-359B3C340D1D}" srcOrd="3" destOrd="0" presId="urn:microsoft.com/office/officeart/2005/8/layout/process2"/>
    <dgm:cxn modelId="{C3F736BC-2155-4DCA-8CDD-34116F9EA139}" type="presParOf" srcId="{1A42BF2E-A2EA-4ADD-99DE-359B3C340D1D}" destId="{0D9B49D1-CA5C-458C-8C79-41AA1EF71896}" srcOrd="0" destOrd="0" presId="urn:microsoft.com/office/officeart/2005/8/layout/process2"/>
    <dgm:cxn modelId="{661B3A74-3537-49A5-8AA5-8BD32C9F2FBF}" type="presParOf" srcId="{C5218987-8884-48F6-9F58-431635C042A0}" destId="{B2B8FDAE-DD7B-4E01-84EF-7835CF362EF0}" srcOrd="4" destOrd="0" presId="urn:microsoft.com/office/officeart/2005/8/layout/process2"/>
    <dgm:cxn modelId="{14B7546B-438E-4DC0-9642-093875A6F3E7}" type="presParOf" srcId="{C5218987-8884-48F6-9F58-431635C042A0}" destId="{37749DFB-E31B-48FA-8F23-0091A13D2739}" srcOrd="5" destOrd="0" presId="urn:microsoft.com/office/officeart/2005/8/layout/process2"/>
    <dgm:cxn modelId="{C9D8894D-BAD0-426C-9959-F642D20ECB4A}" type="presParOf" srcId="{37749DFB-E31B-48FA-8F23-0091A13D2739}" destId="{AA580AFE-50C6-4811-964D-2C9A556B985D}" srcOrd="0" destOrd="0" presId="urn:microsoft.com/office/officeart/2005/8/layout/process2"/>
    <dgm:cxn modelId="{42E92F19-ECD5-4375-9DC7-EBB3C53A89E6}" type="presParOf" srcId="{C5218987-8884-48F6-9F58-431635C042A0}" destId="{90240BD3-1D99-454E-97A7-4C8CD1C7D66A}"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FB32DE-D8C8-4DD8-889C-267E95B9BB6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1B3A9C2-1823-4DD9-A2FA-8BA2F34D03E0}">
      <dgm:prSet custT="1"/>
      <dgm:spPr/>
      <dgm:t>
        <a:bodyPr/>
        <a:lstStyle/>
        <a:p>
          <a:r>
            <a:rPr lang="en-US" sz="1100" dirty="0"/>
            <a:t>If will is part of the two words that make up the contraction, you will leave out the w and </a:t>
          </a:r>
          <a:r>
            <a:rPr lang="en-US" sz="1100" dirty="0" err="1"/>
            <a:t>i</a:t>
          </a:r>
          <a:r>
            <a:rPr lang="en-US" sz="1100" dirty="0"/>
            <a:t> and replace with an apostrophe. Squeeze the words together.</a:t>
          </a:r>
        </a:p>
      </dgm:t>
    </dgm:pt>
    <dgm:pt modelId="{2640164C-03AD-40B4-B51B-A0961A62D0C9}" type="parTrans" cxnId="{588E144F-536F-4971-916B-D929722A22C8}">
      <dgm:prSet/>
      <dgm:spPr/>
      <dgm:t>
        <a:bodyPr/>
        <a:lstStyle/>
        <a:p>
          <a:endParaRPr lang="en-US"/>
        </a:p>
      </dgm:t>
    </dgm:pt>
    <dgm:pt modelId="{C3FDD0DA-8B79-4BA5-8E0A-69FAC4CA917C}" type="sibTrans" cxnId="{588E144F-536F-4971-916B-D929722A22C8}">
      <dgm:prSet/>
      <dgm:spPr/>
      <dgm:t>
        <a:bodyPr/>
        <a:lstStyle/>
        <a:p>
          <a:endParaRPr lang="en-US"/>
        </a:p>
      </dgm:t>
    </dgm:pt>
    <dgm:pt modelId="{906BE5C4-AD12-456F-AFB3-9888D512137D}">
      <dgm:prSet custT="1"/>
      <dgm:spPr/>
      <dgm:t>
        <a:bodyPr/>
        <a:lstStyle/>
        <a:p>
          <a:r>
            <a:rPr lang="en-US" sz="3000" b="1">
              <a:effectLst>
                <a:outerShdw blurRad="38100" dist="38100" dir="2700000" algn="tl">
                  <a:srgbClr val="000000">
                    <a:alpha val="43137"/>
                  </a:srgbClr>
                </a:outerShdw>
              </a:effectLst>
            </a:rPr>
            <a:t>she + will = she’ll</a:t>
          </a:r>
        </a:p>
      </dgm:t>
    </dgm:pt>
    <dgm:pt modelId="{41D6AA2D-70CF-42A5-AC1C-B5A7E77F9AB7}" type="parTrans" cxnId="{3CFD4506-287E-4497-AFFC-140634C2A915}">
      <dgm:prSet/>
      <dgm:spPr/>
      <dgm:t>
        <a:bodyPr/>
        <a:lstStyle/>
        <a:p>
          <a:endParaRPr lang="en-US"/>
        </a:p>
      </dgm:t>
    </dgm:pt>
    <dgm:pt modelId="{25D20921-524D-44EF-AA92-D2DDE598A2E3}" type="sibTrans" cxnId="{3CFD4506-287E-4497-AFFC-140634C2A915}">
      <dgm:prSet/>
      <dgm:spPr/>
      <dgm:t>
        <a:bodyPr/>
        <a:lstStyle/>
        <a:p>
          <a:endParaRPr lang="en-US"/>
        </a:p>
      </dgm:t>
    </dgm:pt>
    <dgm:pt modelId="{E0E8A089-4D42-4FBC-90C4-ACFEABFA7D5A}">
      <dgm:prSet custT="1"/>
      <dgm:spPr/>
      <dgm:t>
        <a:bodyPr/>
        <a:lstStyle/>
        <a:p>
          <a:r>
            <a:rPr lang="en-US" sz="3000" b="1">
              <a:effectLst>
                <a:outerShdw blurRad="38100" dist="38100" dir="2700000" algn="tl">
                  <a:srgbClr val="000000">
                    <a:alpha val="43137"/>
                  </a:srgbClr>
                </a:outerShdw>
              </a:effectLst>
            </a:rPr>
            <a:t>I + will = I’ll</a:t>
          </a:r>
        </a:p>
      </dgm:t>
    </dgm:pt>
    <dgm:pt modelId="{1E0E5302-0A1A-414D-9205-EF9BB3A4C5EF}" type="parTrans" cxnId="{BEC5094B-BD86-4AA0-9FBE-85EA38907D9F}">
      <dgm:prSet/>
      <dgm:spPr/>
      <dgm:t>
        <a:bodyPr/>
        <a:lstStyle/>
        <a:p>
          <a:endParaRPr lang="en-US"/>
        </a:p>
      </dgm:t>
    </dgm:pt>
    <dgm:pt modelId="{55C0C467-8E4B-4355-A845-709120C12E40}" type="sibTrans" cxnId="{BEC5094B-BD86-4AA0-9FBE-85EA38907D9F}">
      <dgm:prSet/>
      <dgm:spPr/>
      <dgm:t>
        <a:bodyPr/>
        <a:lstStyle/>
        <a:p>
          <a:endParaRPr lang="en-US"/>
        </a:p>
      </dgm:t>
    </dgm:pt>
    <dgm:pt modelId="{21E7B17F-E0C1-4289-A0FA-D9D31C41163B}">
      <dgm:prSet custT="1"/>
      <dgm:spPr/>
      <dgm:t>
        <a:bodyPr/>
        <a:lstStyle/>
        <a:p>
          <a:r>
            <a:rPr lang="en-US" sz="3000" b="1">
              <a:effectLst>
                <a:outerShdw blurRad="38100" dist="38100" dir="2700000" algn="tl">
                  <a:srgbClr val="000000">
                    <a:alpha val="43137"/>
                  </a:srgbClr>
                </a:outerShdw>
              </a:effectLst>
            </a:rPr>
            <a:t>they + will = they’ll</a:t>
          </a:r>
        </a:p>
      </dgm:t>
    </dgm:pt>
    <dgm:pt modelId="{00A40243-DCED-42BC-86B6-2B26BF9CE0E4}" type="parTrans" cxnId="{C1C754DC-433D-4EC1-A316-6E00371CEF18}">
      <dgm:prSet/>
      <dgm:spPr/>
      <dgm:t>
        <a:bodyPr/>
        <a:lstStyle/>
        <a:p>
          <a:endParaRPr lang="en-US"/>
        </a:p>
      </dgm:t>
    </dgm:pt>
    <dgm:pt modelId="{F45FB736-429C-40E0-BE62-7556FA9595A1}" type="sibTrans" cxnId="{C1C754DC-433D-4EC1-A316-6E00371CEF18}">
      <dgm:prSet/>
      <dgm:spPr/>
      <dgm:t>
        <a:bodyPr/>
        <a:lstStyle/>
        <a:p>
          <a:endParaRPr lang="en-US"/>
        </a:p>
      </dgm:t>
    </dgm:pt>
    <dgm:pt modelId="{8960D032-9C21-4A07-92F5-D37808AE8433}">
      <dgm:prSet custT="1"/>
      <dgm:spPr/>
      <dgm:t>
        <a:bodyPr/>
        <a:lstStyle/>
        <a:p>
          <a:r>
            <a:rPr lang="en-US" sz="3000" b="1">
              <a:effectLst>
                <a:outerShdw blurRad="38100" dist="38100" dir="2700000" algn="tl">
                  <a:srgbClr val="000000">
                    <a:alpha val="43137"/>
                  </a:srgbClr>
                </a:outerShdw>
              </a:effectLst>
            </a:rPr>
            <a:t>we + will = we’ll</a:t>
          </a:r>
        </a:p>
      </dgm:t>
    </dgm:pt>
    <dgm:pt modelId="{323CBA45-E35B-4DC6-80FA-0E36F67094A1}" type="parTrans" cxnId="{8F37AAC1-9BB1-4C7B-99B6-53F9FBD8B48D}">
      <dgm:prSet/>
      <dgm:spPr/>
      <dgm:t>
        <a:bodyPr/>
        <a:lstStyle/>
        <a:p>
          <a:endParaRPr lang="en-US"/>
        </a:p>
      </dgm:t>
    </dgm:pt>
    <dgm:pt modelId="{16CEB7C6-7377-437C-8BAD-C5C281CB982B}" type="sibTrans" cxnId="{8F37AAC1-9BB1-4C7B-99B6-53F9FBD8B48D}">
      <dgm:prSet/>
      <dgm:spPr/>
      <dgm:t>
        <a:bodyPr/>
        <a:lstStyle/>
        <a:p>
          <a:endParaRPr lang="en-US"/>
        </a:p>
      </dgm:t>
    </dgm:pt>
    <dgm:pt modelId="{9AE10617-CF5F-4966-A8AE-D232EC8284F1}">
      <dgm:prSet custT="1"/>
      <dgm:spPr/>
      <dgm:t>
        <a:bodyPr/>
        <a:lstStyle/>
        <a:p>
          <a:r>
            <a:rPr lang="en-US" sz="3000" b="1">
              <a:effectLst>
                <a:outerShdw blurRad="38100" dist="38100" dir="2700000" algn="tl">
                  <a:srgbClr val="000000">
                    <a:alpha val="43137"/>
                  </a:srgbClr>
                </a:outerShdw>
              </a:effectLst>
            </a:rPr>
            <a:t>he + will = he’ll</a:t>
          </a:r>
        </a:p>
      </dgm:t>
    </dgm:pt>
    <dgm:pt modelId="{3CC0B857-1C65-46A1-B941-E48965372F93}" type="parTrans" cxnId="{8EBC6553-B92D-4EC3-855A-DDC4F375AA9D}">
      <dgm:prSet/>
      <dgm:spPr/>
      <dgm:t>
        <a:bodyPr/>
        <a:lstStyle/>
        <a:p>
          <a:endParaRPr lang="en-US"/>
        </a:p>
      </dgm:t>
    </dgm:pt>
    <dgm:pt modelId="{717A32F7-D690-4ABA-BC95-180500B481EC}" type="sibTrans" cxnId="{8EBC6553-B92D-4EC3-855A-DDC4F375AA9D}">
      <dgm:prSet/>
      <dgm:spPr/>
      <dgm:t>
        <a:bodyPr/>
        <a:lstStyle/>
        <a:p>
          <a:endParaRPr lang="en-US"/>
        </a:p>
      </dgm:t>
    </dgm:pt>
    <dgm:pt modelId="{10D0818D-0845-4840-86F6-098B67E86FD2}">
      <dgm:prSet custT="1"/>
      <dgm:spPr/>
      <dgm:t>
        <a:bodyPr/>
        <a:lstStyle/>
        <a:p>
          <a:r>
            <a:rPr lang="en-US" sz="3000" b="1">
              <a:effectLst>
                <a:outerShdw blurRad="38100" dist="38100" dir="2700000" algn="tl">
                  <a:srgbClr val="000000">
                    <a:alpha val="43137"/>
                  </a:srgbClr>
                </a:outerShdw>
              </a:effectLst>
            </a:rPr>
            <a:t>you + will = you’ll</a:t>
          </a:r>
        </a:p>
      </dgm:t>
    </dgm:pt>
    <dgm:pt modelId="{6BA0DAD1-31E2-412B-AD51-0F0609B84813}" type="parTrans" cxnId="{64F3D64E-6D0A-489D-9A54-366C43E3AE12}">
      <dgm:prSet/>
      <dgm:spPr/>
      <dgm:t>
        <a:bodyPr/>
        <a:lstStyle/>
        <a:p>
          <a:endParaRPr lang="en-US"/>
        </a:p>
      </dgm:t>
    </dgm:pt>
    <dgm:pt modelId="{09216AC3-0085-4B99-AD12-33CCA2C948E3}" type="sibTrans" cxnId="{64F3D64E-6D0A-489D-9A54-366C43E3AE12}">
      <dgm:prSet/>
      <dgm:spPr/>
      <dgm:t>
        <a:bodyPr/>
        <a:lstStyle/>
        <a:p>
          <a:endParaRPr lang="en-US"/>
        </a:p>
      </dgm:t>
    </dgm:pt>
    <dgm:pt modelId="{10746949-5C78-43E9-ACB9-C73C143B1D79}">
      <dgm:prSet custT="1"/>
      <dgm:spPr/>
      <dgm:t>
        <a:bodyPr/>
        <a:lstStyle/>
        <a:p>
          <a:r>
            <a:rPr lang="en-US" sz="3000" b="1">
              <a:effectLst>
                <a:outerShdw blurRad="38100" dist="38100" dir="2700000" algn="tl">
                  <a:srgbClr val="000000">
                    <a:alpha val="43137"/>
                  </a:srgbClr>
                </a:outerShdw>
              </a:effectLst>
            </a:rPr>
            <a:t>it + will = it’ll</a:t>
          </a:r>
        </a:p>
      </dgm:t>
    </dgm:pt>
    <dgm:pt modelId="{1D1D841A-B4DE-4D3C-9717-389430CAB525}" type="parTrans" cxnId="{5B6FBC54-08B3-4229-BA2E-76D2310B9D73}">
      <dgm:prSet/>
      <dgm:spPr/>
      <dgm:t>
        <a:bodyPr/>
        <a:lstStyle/>
        <a:p>
          <a:endParaRPr lang="en-US"/>
        </a:p>
      </dgm:t>
    </dgm:pt>
    <dgm:pt modelId="{90EE9975-FA95-42BA-AF31-92BD8E5912B7}" type="sibTrans" cxnId="{5B6FBC54-08B3-4229-BA2E-76D2310B9D73}">
      <dgm:prSet/>
      <dgm:spPr/>
      <dgm:t>
        <a:bodyPr/>
        <a:lstStyle/>
        <a:p>
          <a:endParaRPr lang="en-US"/>
        </a:p>
      </dgm:t>
    </dgm:pt>
    <dgm:pt modelId="{531A31DE-2C0B-426C-85B0-FB44F5237E51}" type="pres">
      <dgm:prSet presAssocID="{D9FB32DE-D8C8-4DD8-889C-267E95B9BB6A}" presName="linear" presStyleCnt="0">
        <dgm:presLayoutVars>
          <dgm:animLvl val="lvl"/>
          <dgm:resizeHandles val="exact"/>
        </dgm:presLayoutVars>
      </dgm:prSet>
      <dgm:spPr/>
    </dgm:pt>
    <dgm:pt modelId="{381DBB91-7091-4FED-BC95-7EDFD24C8092}" type="pres">
      <dgm:prSet presAssocID="{51B3A9C2-1823-4DD9-A2FA-8BA2F34D03E0}" presName="parentText" presStyleLbl="node1" presStyleIdx="0" presStyleCnt="8" custScaleY="143642">
        <dgm:presLayoutVars>
          <dgm:chMax val="0"/>
          <dgm:bulletEnabled val="1"/>
        </dgm:presLayoutVars>
      </dgm:prSet>
      <dgm:spPr/>
    </dgm:pt>
    <dgm:pt modelId="{4AC97DEE-95BF-4FE8-978A-285A5C612595}" type="pres">
      <dgm:prSet presAssocID="{C3FDD0DA-8B79-4BA5-8E0A-69FAC4CA917C}" presName="spacer" presStyleCnt="0"/>
      <dgm:spPr/>
    </dgm:pt>
    <dgm:pt modelId="{168E2200-B013-4EE2-9AE5-818690BF44FF}" type="pres">
      <dgm:prSet presAssocID="{906BE5C4-AD12-456F-AFB3-9888D512137D}" presName="parentText" presStyleLbl="node1" presStyleIdx="1" presStyleCnt="8">
        <dgm:presLayoutVars>
          <dgm:chMax val="0"/>
          <dgm:bulletEnabled val="1"/>
        </dgm:presLayoutVars>
      </dgm:prSet>
      <dgm:spPr/>
    </dgm:pt>
    <dgm:pt modelId="{A37C883C-893F-4392-8AB2-D0C6D6CC5533}" type="pres">
      <dgm:prSet presAssocID="{25D20921-524D-44EF-AA92-D2DDE598A2E3}" presName="spacer" presStyleCnt="0"/>
      <dgm:spPr/>
    </dgm:pt>
    <dgm:pt modelId="{ABE72E4A-96C8-4FC4-B2D8-8C55C4B87194}" type="pres">
      <dgm:prSet presAssocID="{E0E8A089-4D42-4FBC-90C4-ACFEABFA7D5A}" presName="parentText" presStyleLbl="node1" presStyleIdx="2" presStyleCnt="8">
        <dgm:presLayoutVars>
          <dgm:chMax val="0"/>
          <dgm:bulletEnabled val="1"/>
        </dgm:presLayoutVars>
      </dgm:prSet>
      <dgm:spPr/>
    </dgm:pt>
    <dgm:pt modelId="{DBD1472D-7ED6-4FDC-899C-9434ADA6CD6C}" type="pres">
      <dgm:prSet presAssocID="{55C0C467-8E4B-4355-A845-709120C12E40}" presName="spacer" presStyleCnt="0"/>
      <dgm:spPr/>
    </dgm:pt>
    <dgm:pt modelId="{CE80CFAC-0D08-4D84-A74D-E002ED5F134A}" type="pres">
      <dgm:prSet presAssocID="{21E7B17F-E0C1-4289-A0FA-D9D31C41163B}" presName="parentText" presStyleLbl="node1" presStyleIdx="3" presStyleCnt="8">
        <dgm:presLayoutVars>
          <dgm:chMax val="0"/>
          <dgm:bulletEnabled val="1"/>
        </dgm:presLayoutVars>
      </dgm:prSet>
      <dgm:spPr/>
    </dgm:pt>
    <dgm:pt modelId="{7AEDB6AF-8B86-4D9F-8DB7-7AAE9CE2E845}" type="pres">
      <dgm:prSet presAssocID="{F45FB736-429C-40E0-BE62-7556FA9595A1}" presName="spacer" presStyleCnt="0"/>
      <dgm:spPr/>
    </dgm:pt>
    <dgm:pt modelId="{07868F5B-B9F1-4931-AEB7-F06615C7C93F}" type="pres">
      <dgm:prSet presAssocID="{8960D032-9C21-4A07-92F5-D37808AE8433}" presName="parentText" presStyleLbl="node1" presStyleIdx="4" presStyleCnt="8">
        <dgm:presLayoutVars>
          <dgm:chMax val="0"/>
          <dgm:bulletEnabled val="1"/>
        </dgm:presLayoutVars>
      </dgm:prSet>
      <dgm:spPr/>
    </dgm:pt>
    <dgm:pt modelId="{8EB53673-9671-482F-B2DF-A51295FAAD2E}" type="pres">
      <dgm:prSet presAssocID="{16CEB7C6-7377-437C-8BAD-C5C281CB982B}" presName="spacer" presStyleCnt="0"/>
      <dgm:spPr/>
    </dgm:pt>
    <dgm:pt modelId="{CF35A556-D2B7-410B-A236-7799F1947E32}" type="pres">
      <dgm:prSet presAssocID="{9AE10617-CF5F-4966-A8AE-D232EC8284F1}" presName="parentText" presStyleLbl="node1" presStyleIdx="5" presStyleCnt="8">
        <dgm:presLayoutVars>
          <dgm:chMax val="0"/>
          <dgm:bulletEnabled val="1"/>
        </dgm:presLayoutVars>
      </dgm:prSet>
      <dgm:spPr/>
    </dgm:pt>
    <dgm:pt modelId="{A9EFC417-9F9C-41D4-85F1-1AE2ED0D5E0B}" type="pres">
      <dgm:prSet presAssocID="{717A32F7-D690-4ABA-BC95-180500B481EC}" presName="spacer" presStyleCnt="0"/>
      <dgm:spPr/>
    </dgm:pt>
    <dgm:pt modelId="{BC95CE08-42D1-4277-ACEF-2864337FC985}" type="pres">
      <dgm:prSet presAssocID="{10D0818D-0845-4840-86F6-098B67E86FD2}" presName="parentText" presStyleLbl="node1" presStyleIdx="6" presStyleCnt="8">
        <dgm:presLayoutVars>
          <dgm:chMax val="0"/>
          <dgm:bulletEnabled val="1"/>
        </dgm:presLayoutVars>
      </dgm:prSet>
      <dgm:spPr/>
    </dgm:pt>
    <dgm:pt modelId="{0A67F795-3CFD-41A5-A83E-8F3102A232D8}" type="pres">
      <dgm:prSet presAssocID="{09216AC3-0085-4B99-AD12-33CCA2C948E3}" presName="spacer" presStyleCnt="0"/>
      <dgm:spPr/>
    </dgm:pt>
    <dgm:pt modelId="{D1E0CDF9-9BA8-4C8B-9777-02D7A13ACF8B}" type="pres">
      <dgm:prSet presAssocID="{10746949-5C78-43E9-ACB9-C73C143B1D79}" presName="parentText" presStyleLbl="node1" presStyleIdx="7" presStyleCnt="8">
        <dgm:presLayoutVars>
          <dgm:chMax val="0"/>
          <dgm:bulletEnabled val="1"/>
        </dgm:presLayoutVars>
      </dgm:prSet>
      <dgm:spPr/>
    </dgm:pt>
  </dgm:ptLst>
  <dgm:cxnLst>
    <dgm:cxn modelId="{3CFD4506-287E-4497-AFFC-140634C2A915}" srcId="{D9FB32DE-D8C8-4DD8-889C-267E95B9BB6A}" destId="{906BE5C4-AD12-456F-AFB3-9888D512137D}" srcOrd="1" destOrd="0" parTransId="{41D6AA2D-70CF-42A5-AC1C-B5A7E77F9AB7}" sibTransId="{25D20921-524D-44EF-AA92-D2DDE598A2E3}"/>
    <dgm:cxn modelId="{2A4BBA06-EDD4-4AEB-ADE4-BC69E2B6DB43}" type="presOf" srcId="{8960D032-9C21-4A07-92F5-D37808AE8433}" destId="{07868F5B-B9F1-4931-AEB7-F06615C7C93F}" srcOrd="0" destOrd="0" presId="urn:microsoft.com/office/officeart/2005/8/layout/vList2"/>
    <dgm:cxn modelId="{9DC9491A-2CF7-4106-92BF-7C4499C5B5FA}" type="presOf" srcId="{10746949-5C78-43E9-ACB9-C73C143B1D79}" destId="{D1E0CDF9-9BA8-4C8B-9777-02D7A13ACF8B}" srcOrd="0" destOrd="0" presId="urn:microsoft.com/office/officeart/2005/8/layout/vList2"/>
    <dgm:cxn modelId="{BEC5094B-BD86-4AA0-9FBE-85EA38907D9F}" srcId="{D9FB32DE-D8C8-4DD8-889C-267E95B9BB6A}" destId="{E0E8A089-4D42-4FBC-90C4-ACFEABFA7D5A}" srcOrd="2" destOrd="0" parTransId="{1E0E5302-0A1A-414D-9205-EF9BB3A4C5EF}" sibTransId="{55C0C467-8E4B-4355-A845-709120C12E40}"/>
    <dgm:cxn modelId="{64F3D64E-6D0A-489D-9A54-366C43E3AE12}" srcId="{D9FB32DE-D8C8-4DD8-889C-267E95B9BB6A}" destId="{10D0818D-0845-4840-86F6-098B67E86FD2}" srcOrd="6" destOrd="0" parTransId="{6BA0DAD1-31E2-412B-AD51-0F0609B84813}" sibTransId="{09216AC3-0085-4B99-AD12-33CCA2C948E3}"/>
    <dgm:cxn modelId="{588E144F-536F-4971-916B-D929722A22C8}" srcId="{D9FB32DE-D8C8-4DD8-889C-267E95B9BB6A}" destId="{51B3A9C2-1823-4DD9-A2FA-8BA2F34D03E0}" srcOrd="0" destOrd="0" parTransId="{2640164C-03AD-40B4-B51B-A0961A62D0C9}" sibTransId="{C3FDD0DA-8B79-4BA5-8E0A-69FAC4CA917C}"/>
    <dgm:cxn modelId="{8EBC6553-B92D-4EC3-855A-DDC4F375AA9D}" srcId="{D9FB32DE-D8C8-4DD8-889C-267E95B9BB6A}" destId="{9AE10617-CF5F-4966-A8AE-D232EC8284F1}" srcOrd="5" destOrd="0" parTransId="{3CC0B857-1C65-46A1-B941-E48965372F93}" sibTransId="{717A32F7-D690-4ABA-BC95-180500B481EC}"/>
    <dgm:cxn modelId="{5B6FBC54-08B3-4229-BA2E-76D2310B9D73}" srcId="{D9FB32DE-D8C8-4DD8-889C-267E95B9BB6A}" destId="{10746949-5C78-43E9-ACB9-C73C143B1D79}" srcOrd="7" destOrd="0" parTransId="{1D1D841A-B4DE-4D3C-9717-389430CAB525}" sibTransId="{90EE9975-FA95-42BA-AF31-92BD8E5912B7}"/>
    <dgm:cxn modelId="{242AEB78-A10F-4D6E-88F4-49FC202E05CC}" type="presOf" srcId="{9AE10617-CF5F-4966-A8AE-D232EC8284F1}" destId="{CF35A556-D2B7-410B-A236-7799F1947E32}" srcOrd="0" destOrd="0" presId="urn:microsoft.com/office/officeart/2005/8/layout/vList2"/>
    <dgm:cxn modelId="{2142105A-33FF-4A88-95B4-F7F9D1DFE01B}" type="presOf" srcId="{21E7B17F-E0C1-4289-A0FA-D9D31C41163B}" destId="{CE80CFAC-0D08-4D84-A74D-E002ED5F134A}" srcOrd="0" destOrd="0" presId="urn:microsoft.com/office/officeart/2005/8/layout/vList2"/>
    <dgm:cxn modelId="{78C95C94-9754-43A8-B6C4-BE8FB222E15F}" type="presOf" srcId="{51B3A9C2-1823-4DD9-A2FA-8BA2F34D03E0}" destId="{381DBB91-7091-4FED-BC95-7EDFD24C8092}" srcOrd="0" destOrd="0" presId="urn:microsoft.com/office/officeart/2005/8/layout/vList2"/>
    <dgm:cxn modelId="{27BCB39C-5D1C-4EA6-BE62-C4EDE15DBF31}" type="presOf" srcId="{E0E8A089-4D42-4FBC-90C4-ACFEABFA7D5A}" destId="{ABE72E4A-96C8-4FC4-B2D8-8C55C4B87194}" srcOrd="0" destOrd="0" presId="urn:microsoft.com/office/officeart/2005/8/layout/vList2"/>
    <dgm:cxn modelId="{BFDAEDB3-7863-4A62-A8B3-A22B1D2FEAD8}" type="presOf" srcId="{10D0818D-0845-4840-86F6-098B67E86FD2}" destId="{BC95CE08-42D1-4277-ACEF-2864337FC985}" srcOrd="0" destOrd="0" presId="urn:microsoft.com/office/officeart/2005/8/layout/vList2"/>
    <dgm:cxn modelId="{8F37AAC1-9BB1-4C7B-99B6-53F9FBD8B48D}" srcId="{D9FB32DE-D8C8-4DD8-889C-267E95B9BB6A}" destId="{8960D032-9C21-4A07-92F5-D37808AE8433}" srcOrd="4" destOrd="0" parTransId="{323CBA45-E35B-4DC6-80FA-0E36F67094A1}" sibTransId="{16CEB7C6-7377-437C-8BAD-C5C281CB982B}"/>
    <dgm:cxn modelId="{10B4C6D1-17B9-4C2A-BBF0-F8654FC09262}" type="presOf" srcId="{906BE5C4-AD12-456F-AFB3-9888D512137D}" destId="{168E2200-B013-4EE2-9AE5-818690BF44FF}" srcOrd="0" destOrd="0" presId="urn:microsoft.com/office/officeart/2005/8/layout/vList2"/>
    <dgm:cxn modelId="{C1C754DC-433D-4EC1-A316-6E00371CEF18}" srcId="{D9FB32DE-D8C8-4DD8-889C-267E95B9BB6A}" destId="{21E7B17F-E0C1-4289-A0FA-D9D31C41163B}" srcOrd="3" destOrd="0" parTransId="{00A40243-DCED-42BC-86B6-2B26BF9CE0E4}" sibTransId="{F45FB736-429C-40E0-BE62-7556FA9595A1}"/>
    <dgm:cxn modelId="{B6F4EDE4-B22C-4647-9E50-7542F9D30CB7}" type="presOf" srcId="{D9FB32DE-D8C8-4DD8-889C-267E95B9BB6A}" destId="{531A31DE-2C0B-426C-85B0-FB44F5237E51}" srcOrd="0" destOrd="0" presId="urn:microsoft.com/office/officeart/2005/8/layout/vList2"/>
    <dgm:cxn modelId="{784D5273-FE1A-435C-89D0-7A5F0A1393C7}" type="presParOf" srcId="{531A31DE-2C0B-426C-85B0-FB44F5237E51}" destId="{381DBB91-7091-4FED-BC95-7EDFD24C8092}" srcOrd="0" destOrd="0" presId="urn:microsoft.com/office/officeart/2005/8/layout/vList2"/>
    <dgm:cxn modelId="{0A12628B-2E60-4AE0-A40A-39B533862070}" type="presParOf" srcId="{531A31DE-2C0B-426C-85B0-FB44F5237E51}" destId="{4AC97DEE-95BF-4FE8-978A-285A5C612595}" srcOrd="1" destOrd="0" presId="urn:microsoft.com/office/officeart/2005/8/layout/vList2"/>
    <dgm:cxn modelId="{46A40B9F-B78D-49C7-AEB5-F1EA58A85204}" type="presParOf" srcId="{531A31DE-2C0B-426C-85B0-FB44F5237E51}" destId="{168E2200-B013-4EE2-9AE5-818690BF44FF}" srcOrd="2" destOrd="0" presId="urn:microsoft.com/office/officeart/2005/8/layout/vList2"/>
    <dgm:cxn modelId="{4755B1F2-E42C-45D3-A014-42BD5061C12E}" type="presParOf" srcId="{531A31DE-2C0B-426C-85B0-FB44F5237E51}" destId="{A37C883C-893F-4392-8AB2-D0C6D6CC5533}" srcOrd="3" destOrd="0" presId="urn:microsoft.com/office/officeart/2005/8/layout/vList2"/>
    <dgm:cxn modelId="{3B40F9B4-8C3A-4229-A41A-D43778C13BCF}" type="presParOf" srcId="{531A31DE-2C0B-426C-85B0-FB44F5237E51}" destId="{ABE72E4A-96C8-4FC4-B2D8-8C55C4B87194}" srcOrd="4" destOrd="0" presId="urn:microsoft.com/office/officeart/2005/8/layout/vList2"/>
    <dgm:cxn modelId="{2A331CBD-A38F-4CA7-BBA4-457B7BBECE17}" type="presParOf" srcId="{531A31DE-2C0B-426C-85B0-FB44F5237E51}" destId="{DBD1472D-7ED6-4FDC-899C-9434ADA6CD6C}" srcOrd="5" destOrd="0" presId="urn:microsoft.com/office/officeart/2005/8/layout/vList2"/>
    <dgm:cxn modelId="{49285666-B9E5-4E9D-A4B6-A87A06605D94}" type="presParOf" srcId="{531A31DE-2C0B-426C-85B0-FB44F5237E51}" destId="{CE80CFAC-0D08-4D84-A74D-E002ED5F134A}" srcOrd="6" destOrd="0" presId="urn:microsoft.com/office/officeart/2005/8/layout/vList2"/>
    <dgm:cxn modelId="{67036B84-9E8F-4021-B855-BE3F30A16454}" type="presParOf" srcId="{531A31DE-2C0B-426C-85B0-FB44F5237E51}" destId="{7AEDB6AF-8B86-4D9F-8DB7-7AAE9CE2E845}" srcOrd="7" destOrd="0" presId="urn:microsoft.com/office/officeart/2005/8/layout/vList2"/>
    <dgm:cxn modelId="{AB7B2735-F336-47CC-A392-0A1471D9A8F2}" type="presParOf" srcId="{531A31DE-2C0B-426C-85B0-FB44F5237E51}" destId="{07868F5B-B9F1-4931-AEB7-F06615C7C93F}" srcOrd="8" destOrd="0" presId="urn:microsoft.com/office/officeart/2005/8/layout/vList2"/>
    <dgm:cxn modelId="{34ED4888-1972-41B6-B8F3-DEDB6CCEAF3E}" type="presParOf" srcId="{531A31DE-2C0B-426C-85B0-FB44F5237E51}" destId="{8EB53673-9671-482F-B2DF-A51295FAAD2E}" srcOrd="9" destOrd="0" presId="urn:microsoft.com/office/officeart/2005/8/layout/vList2"/>
    <dgm:cxn modelId="{CE22F51F-4951-4B57-A4BB-F379F1709DBB}" type="presParOf" srcId="{531A31DE-2C0B-426C-85B0-FB44F5237E51}" destId="{CF35A556-D2B7-410B-A236-7799F1947E32}" srcOrd="10" destOrd="0" presId="urn:microsoft.com/office/officeart/2005/8/layout/vList2"/>
    <dgm:cxn modelId="{C75B942A-AE43-4525-B9FA-FE1B775B8136}" type="presParOf" srcId="{531A31DE-2C0B-426C-85B0-FB44F5237E51}" destId="{A9EFC417-9F9C-41D4-85F1-1AE2ED0D5E0B}" srcOrd="11" destOrd="0" presId="urn:microsoft.com/office/officeart/2005/8/layout/vList2"/>
    <dgm:cxn modelId="{3CE19430-3239-45BE-965D-1E86D3B8F1AE}" type="presParOf" srcId="{531A31DE-2C0B-426C-85B0-FB44F5237E51}" destId="{BC95CE08-42D1-4277-ACEF-2864337FC985}" srcOrd="12" destOrd="0" presId="urn:microsoft.com/office/officeart/2005/8/layout/vList2"/>
    <dgm:cxn modelId="{12263617-0703-4448-AD96-1540BAF0025B}" type="presParOf" srcId="{531A31DE-2C0B-426C-85B0-FB44F5237E51}" destId="{0A67F795-3CFD-41A5-A83E-8F3102A232D8}" srcOrd="13" destOrd="0" presId="urn:microsoft.com/office/officeart/2005/8/layout/vList2"/>
    <dgm:cxn modelId="{FA405F3E-9A34-49B6-930B-E80700429C8D}" type="presParOf" srcId="{531A31DE-2C0B-426C-85B0-FB44F5237E51}" destId="{D1E0CDF9-9BA8-4C8B-9777-02D7A13ACF8B}"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270435-06B9-4C27-ABC8-A0253677835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7684504-F9A2-4E4E-8B0D-2CEE9854BC19}">
      <dgm:prSet/>
      <dgm:spPr/>
      <dgm:t>
        <a:bodyPr/>
        <a:lstStyle/>
        <a:p>
          <a:r>
            <a:rPr lang="en-US"/>
            <a:t>If not is part of the two words that make up the contraction, you will leave out the o and replace with an apostrophe. Squeeze the words together.</a:t>
          </a:r>
        </a:p>
      </dgm:t>
    </dgm:pt>
    <dgm:pt modelId="{3F5ACD30-6D00-4536-95D9-87E25E0EDD6D}" type="parTrans" cxnId="{03EB396B-FC47-4C72-A15C-92FB9586B9A3}">
      <dgm:prSet/>
      <dgm:spPr/>
      <dgm:t>
        <a:bodyPr/>
        <a:lstStyle/>
        <a:p>
          <a:endParaRPr lang="en-US"/>
        </a:p>
      </dgm:t>
    </dgm:pt>
    <dgm:pt modelId="{D0C85A91-CC6B-4305-8C6D-0FF96A5A9547}" type="sibTrans" cxnId="{03EB396B-FC47-4C72-A15C-92FB9586B9A3}">
      <dgm:prSet/>
      <dgm:spPr/>
      <dgm:t>
        <a:bodyPr/>
        <a:lstStyle/>
        <a:p>
          <a:endParaRPr lang="en-US"/>
        </a:p>
      </dgm:t>
    </dgm:pt>
    <dgm:pt modelId="{8D7479D4-9635-4107-BE14-F0782F5DC560}">
      <dgm:prSet custT="1"/>
      <dgm:spPr/>
      <dgm:t>
        <a:bodyPr/>
        <a:lstStyle/>
        <a:p>
          <a:r>
            <a:rPr lang="en-US" sz="1600" b="1" dirty="0">
              <a:effectLst>
                <a:outerShdw blurRad="38100" dist="38100" dir="2700000" algn="tl">
                  <a:srgbClr val="000000">
                    <a:alpha val="43137"/>
                  </a:srgbClr>
                </a:outerShdw>
              </a:effectLst>
            </a:rPr>
            <a:t>have + not = haven’t</a:t>
          </a:r>
        </a:p>
        <a:p>
          <a:r>
            <a:rPr lang="en-US" sz="1600" b="1" dirty="0">
              <a:effectLst>
                <a:outerShdw blurRad="38100" dist="38100" dir="2700000" algn="tl">
                  <a:srgbClr val="000000">
                    <a:alpha val="43137"/>
                  </a:srgbClr>
                </a:outerShdw>
              </a:effectLst>
            </a:rPr>
            <a:t>does + not = doesn’t</a:t>
          </a:r>
        </a:p>
      </dgm:t>
    </dgm:pt>
    <dgm:pt modelId="{0AA37CBA-08C2-494C-AAD6-B25F9931F768}" type="parTrans" cxnId="{1BC639C8-5478-45A9-B77C-B9D02418FD91}">
      <dgm:prSet/>
      <dgm:spPr/>
      <dgm:t>
        <a:bodyPr/>
        <a:lstStyle/>
        <a:p>
          <a:endParaRPr lang="en-US"/>
        </a:p>
      </dgm:t>
    </dgm:pt>
    <dgm:pt modelId="{997145C9-5914-4BF7-AD22-ED3D81C68F69}" type="sibTrans" cxnId="{1BC639C8-5478-45A9-B77C-B9D02418FD91}">
      <dgm:prSet/>
      <dgm:spPr/>
      <dgm:t>
        <a:bodyPr/>
        <a:lstStyle/>
        <a:p>
          <a:endParaRPr lang="en-US"/>
        </a:p>
      </dgm:t>
    </dgm:pt>
    <dgm:pt modelId="{6AB2BAEF-FC2D-4C14-9CAA-A0E27F757F93}">
      <dgm:prSet custT="1"/>
      <dgm:spPr/>
      <dgm:t>
        <a:bodyPr/>
        <a:lstStyle/>
        <a:p>
          <a:r>
            <a:rPr lang="en-US" sz="1600" b="1" dirty="0">
              <a:effectLst>
                <a:outerShdw blurRad="38100" dist="38100" dir="2700000" algn="tl">
                  <a:srgbClr val="000000">
                    <a:alpha val="43137"/>
                  </a:srgbClr>
                </a:outerShdw>
              </a:effectLst>
            </a:rPr>
            <a:t>is + not = isn’t</a:t>
          </a:r>
        </a:p>
        <a:p>
          <a:r>
            <a:rPr lang="en-US" sz="1600" b="1" dirty="0">
              <a:effectLst>
                <a:outerShdw blurRad="38100" dist="38100" dir="2700000" algn="tl">
                  <a:srgbClr val="000000">
                    <a:alpha val="43137"/>
                  </a:srgbClr>
                </a:outerShdw>
              </a:effectLst>
            </a:rPr>
            <a:t>do + not = don’t</a:t>
          </a:r>
        </a:p>
      </dgm:t>
    </dgm:pt>
    <dgm:pt modelId="{A579D45D-8709-4B44-920C-54480DBAE7D2}" type="parTrans" cxnId="{58293C16-13D3-4F77-BD5C-86D175CDD696}">
      <dgm:prSet/>
      <dgm:spPr/>
      <dgm:t>
        <a:bodyPr/>
        <a:lstStyle/>
        <a:p>
          <a:endParaRPr lang="en-US"/>
        </a:p>
      </dgm:t>
    </dgm:pt>
    <dgm:pt modelId="{241590DF-5551-40B6-9987-28E01E6FF2B7}" type="sibTrans" cxnId="{58293C16-13D3-4F77-BD5C-86D175CDD696}">
      <dgm:prSet/>
      <dgm:spPr/>
      <dgm:t>
        <a:bodyPr/>
        <a:lstStyle/>
        <a:p>
          <a:endParaRPr lang="en-US"/>
        </a:p>
      </dgm:t>
    </dgm:pt>
    <dgm:pt modelId="{707834FD-9AD4-4630-8537-52BE9D13C136}">
      <dgm:prSet custT="1"/>
      <dgm:spPr/>
      <dgm:t>
        <a:bodyPr/>
        <a:lstStyle/>
        <a:p>
          <a:r>
            <a:rPr lang="en-US" sz="1600" b="1" dirty="0">
              <a:effectLst>
                <a:outerShdw blurRad="38100" dist="38100" dir="2700000" algn="tl">
                  <a:srgbClr val="000000">
                    <a:alpha val="43137"/>
                  </a:srgbClr>
                </a:outerShdw>
              </a:effectLst>
            </a:rPr>
            <a:t>had + not = hadn’t</a:t>
          </a:r>
        </a:p>
        <a:p>
          <a:r>
            <a:rPr lang="en-US" sz="1600" b="1" dirty="0">
              <a:effectLst>
                <a:outerShdw blurRad="38100" dist="38100" dir="2700000" algn="tl">
                  <a:srgbClr val="000000">
                    <a:alpha val="43137"/>
                  </a:srgbClr>
                </a:outerShdw>
              </a:effectLst>
            </a:rPr>
            <a:t>must + not = mustn’t</a:t>
          </a:r>
        </a:p>
      </dgm:t>
    </dgm:pt>
    <dgm:pt modelId="{9657442D-BF3C-4938-988C-8D7C71FF22E6}" type="parTrans" cxnId="{03B7CCA2-A020-4D68-87CE-75F9062B048F}">
      <dgm:prSet/>
      <dgm:spPr/>
      <dgm:t>
        <a:bodyPr/>
        <a:lstStyle/>
        <a:p>
          <a:endParaRPr lang="en-US"/>
        </a:p>
      </dgm:t>
    </dgm:pt>
    <dgm:pt modelId="{ED7D4770-B71B-41A6-98BA-9FE4AD7DC080}" type="sibTrans" cxnId="{03B7CCA2-A020-4D68-87CE-75F9062B048F}">
      <dgm:prSet/>
      <dgm:spPr/>
      <dgm:t>
        <a:bodyPr/>
        <a:lstStyle/>
        <a:p>
          <a:endParaRPr lang="en-US"/>
        </a:p>
      </dgm:t>
    </dgm:pt>
    <dgm:pt modelId="{B90D0FEC-1DC9-435E-A94D-6A48575635AD}">
      <dgm:prSet custT="1"/>
      <dgm:spPr/>
      <dgm:t>
        <a:bodyPr/>
        <a:lstStyle/>
        <a:p>
          <a:r>
            <a:rPr lang="en-US" sz="1600" b="1" dirty="0">
              <a:effectLst>
                <a:outerShdw blurRad="38100" dist="38100" dir="2700000" algn="tl">
                  <a:srgbClr val="000000">
                    <a:alpha val="43137"/>
                  </a:srgbClr>
                </a:outerShdw>
              </a:effectLst>
            </a:rPr>
            <a:t>could + not = couldn’t</a:t>
          </a:r>
        </a:p>
        <a:p>
          <a:r>
            <a:rPr lang="en-US" sz="1600" b="1" dirty="0">
              <a:effectLst>
                <a:outerShdw blurRad="38100" dist="38100" dir="2700000" algn="tl">
                  <a:srgbClr val="000000">
                    <a:alpha val="43137"/>
                  </a:srgbClr>
                </a:outerShdw>
              </a:effectLst>
            </a:rPr>
            <a:t>would + not = wouldn’t</a:t>
          </a:r>
        </a:p>
      </dgm:t>
    </dgm:pt>
    <dgm:pt modelId="{C21AF894-4EE2-4C23-9CBB-C3452C02B663}" type="parTrans" cxnId="{B184B5C4-29AE-4BE8-B5BB-F000F758253E}">
      <dgm:prSet/>
      <dgm:spPr/>
      <dgm:t>
        <a:bodyPr/>
        <a:lstStyle/>
        <a:p>
          <a:endParaRPr lang="en-US"/>
        </a:p>
      </dgm:t>
    </dgm:pt>
    <dgm:pt modelId="{AC607680-BE19-42D5-A026-441630309892}" type="sibTrans" cxnId="{B184B5C4-29AE-4BE8-B5BB-F000F758253E}">
      <dgm:prSet/>
      <dgm:spPr/>
      <dgm:t>
        <a:bodyPr/>
        <a:lstStyle/>
        <a:p>
          <a:endParaRPr lang="en-US"/>
        </a:p>
      </dgm:t>
    </dgm:pt>
    <dgm:pt modelId="{45EF4209-E82C-41A0-88E9-78DB44595F99}">
      <dgm:prSet custT="1"/>
      <dgm:spPr/>
      <dgm:t>
        <a:bodyPr/>
        <a:lstStyle/>
        <a:p>
          <a:r>
            <a:rPr lang="en-US" sz="1600" b="1">
              <a:effectLst>
                <a:outerShdw blurRad="38100" dist="38100" dir="2700000" algn="tl">
                  <a:srgbClr val="000000">
                    <a:alpha val="43137"/>
                  </a:srgbClr>
                </a:outerShdw>
              </a:effectLst>
            </a:rPr>
            <a:t>should + not = shouldn’t </a:t>
          </a:r>
        </a:p>
      </dgm:t>
    </dgm:pt>
    <dgm:pt modelId="{E9119747-BBC3-4F33-BB0A-A3CE15649DEE}" type="parTrans" cxnId="{8847A497-3C26-4B5D-B35E-F6019888EF82}">
      <dgm:prSet/>
      <dgm:spPr/>
      <dgm:t>
        <a:bodyPr/>
        <a:lstStyle/>
        <a:p>
          <a:endParaRPr lang="en-US"/>
        </a:p>
      </dgm:t>
    </dgm:pt>
    <dgm:pt modelId="{1A973633-9C8F-450B-ACED-56302A9F12FE}" type="sibTrans" cxnId="{8847A497-3C26-4B5D-B35E-F6019888EF82}">
      <dgm:prSet/>
      <dgm:spPr/>
      <dgm:t>
        <a:bodyPr/>
        <a:lstStyle/>
        <a:p>
          <a:endParaRPr lang="en-US"/>
        </a:p>
      </dgm:t>
    </dgm:pt>
    <dgm:pt modelId="{C5735006-4D1C-4A54-A4CE-6075DF5627C1}">
      <dgm:prSet custT="1"/>
      <dgm:spPr/>
      <dgm:t>
        <a:bodyPr/>
        <a:lstStyle/>
        <a:p>
          <a:r>
            <a:rPr lang="en-US" sz="1600" b="1" dirty="0">
              <a:effectLst>
                <a:outerShdw blurRad="38100" dist="38100" dir="2700000" algn="tl">
                  <a:srgbClr val="000000">
                    <a:alpha val="43137"/>
                  </a:srgbClr>
                </a:outerShdw>
              </a:effectLst>
            </a:rPr>
            <a:t>can + not = can’t </a:t>
          </a:r>
          <a:br>
            <a:rPr lang="en-US" sz="1600" b="1" dirty="0">
              <a:effectLst>
                <a:outerShdw blurRad="38100" dist="38100" dir="2700000" algn="tl">
                  <a:srgbClr val="000000">
                    <a:alpha val="43137"/>
                  </a:srgbClr>
                </a:outerShdw>
              </a:effectLst>
            </a:rPr>
          </a:br>
          <a:r>
            <a:rPr lang="en-US" sz="1600" b="1" dirty="0">
              <a:effectLst>
                <a:outerShdw blurRad="38100" dist="38100" dir="2700000" algn="tl">
                  <a:srgbClr val="000000">
                    <a:alpha val="43137"/>
                  </a:srgbClr>
                </a:outerShdw>
              </a:effectLst>
            </a:rPr>
            <a:t>(leave out one of the n’s)</a:t>
          </a:r>
        </a:p>
      </dgm:t>
    </dgm:pt>
    <dgm:pt modelId="{47C08B7F-1494-4127-9D8E-458C56A7EAA0}" type="parTrans" cxnId="{CB3F93D3-35C6-41C4-97EC-67E5A82ED63A}">
      <dgm:prSet/>
      <dgm:spPr/>
      <dgm:t>
        <a:bodyPr/>
        <a:lstStyle/>
        <a:p>
          <a:endParaRPr lang="en-US"/>
        </a:p>
      </dgm:t>
    </dgm:pt>
    <dgm:pt modelId="{38FC1C00-B394-45F9-8EAD-A1E7F579E317}" type="sibTrans" cxnId="{CB3F93D3-35C6-41C4-97EC-67E5A82ED63A}">
      <dgm:prSet/>
      <dgm:spPr/>
      <dgm:t>
        <a:bodyPr/>
        <a:lstStyle/>
        <a:p>
          <a:endParaRPr lang="en-US"/>
        </a:p>
      </dgm:t>
    </dgm:pt>
    <dgm:pt modelId="{1E1B2BF9-2A5D-4CCE-BD72-EDC4D6070246}">
      <dgm:prSet custT="1"/>
      <dgm:spPr/>
      <dgm:t>
        <a:bodyPr/>
        <a:lstStyle/>
        <a:p>
          <a:r>
            <a:rPr lang="en-US" sz="1600" b="1" dirty="0">
              <a:effectLst>
                <a:outerShdw blurRad="38100" dist="38100" dir="2700000" algn="tl">
                  <a:srgbClr val="000000">
                    <a:alpha val="43137"/>
                  </a:srgbClr>
                </a:outerShdw>
              </a:effectLst>
            </a:rPr>
            <a:t>will+ not = won’t</a:t>
          </a:r>
        </a:p>
        <a:p>
          <a:r>
            <a:rPr lang="en-US" sz="1600" b="1" dirty="0">
              <a:effectLst>
                <a:outerShdw blurRad="38100" dist="38100" dir="2700000" algn="tl">
                  <a:srgbClr val="000000">
                    <a:alpha val="43137"/>
                  </a:srgbClr>
                </a:outerShdw>
              </a:effectLst>
            </a:rPr>
            <a:t>(</a:t>
          </a:r>
          <a:r>
            <a:rPr lang="en-US" sz="1600" b="1" u="sng" dirty="0">
              <a:effectLst>
                <a:outerShdw blurRad="38100" dist="38100" dir="2700000" algn="tl">
                  <a:srgbClr val="000000">
                    <a:alpha val="43137"/>
                  </a:srgbClr>
                </a:outerShdw>
              </a:effectLst>
            </a:rPr>
            <a:t>not </a:t>
          </a:r>
          <a:r>
            <a:rPr lang="en-US" sz="1600" b="1" u="sng" dirty="0" err="1">
              <a:effectLst>
                <a:outerShdw blurRad="38100" dist="38100" dir="2700000" algn="tl">
                  <a:srgbClr val="000000">
                    <a:alpha val="43137"/>
                  </a:srgbClr>
                </a:outerShdw>
              </a:effectLst>
            </a:rPr>
            <a:t>willn’t</a:t>
          </a:r>
          <a:r>
            <a:rPr lang="en-US" sz="1600" b="1" u="sng" dirty="0">
              <a:effectLst>
                <a:outerShdw blurRad="38100" dist="38100" dir="2700000" algn="tl">
                  <a:srgbClr val="000000">
                    <a:alpha val="43137"/>
                  </a:srgbClr>
                </a:outerShdw>
              </a:effectLst>
            </a:rPr>
            <a:t>!!!!!!!!!!)</a:t>
          </a:r>
          <a:endParaRPr lang="en-US" sz="1600" b="1" dirty="0">
            <a:effectLst>
              <a:outerShdw blurRad="38100" dist="38100" dir="2700000" algn="tl">
                <a:srgbClr val="000000">
                  <a:alpha val="43137"/>
                </a:srgbClr>
              </a:outerShdw>
            </a:effectLst>
          </a:endParaRPr>
        </a:p>
      </dgm:t>
    </dgm:pt>
    <dgm:pt modelId="{95B1FC43-125E-4FAB-9861-00D1E065FAC8}" type="parTrans" cxnId="{E3E6AEB4-219D-4860-B2D3-298BD6E54AD9}">
      <dgm:prSet/>
      <dgm:spPr/>
      <dgm:t>
        <a:bodyPr/>
        <a:lstStyle/>
        <a:p>
          <a:endParaRPr lang="en-US"/>
        </a:p>
      </dgm:t>
    </dgm:pt>
    <dgm:pt modelId="{3D0CEB23-134A-4014-9121-1A66A7B88268}" type="sibTrans" cxnId="{E3E6AEB4-219D-4860-B2D3-298BD6E54AD9}">
      <dgm:prSet/>
      <dgm:spPr/>
      <dgm:t>
        <a:bodyPr/>
        <a:lstStyle/>
        <a:p>
          <a:endParaRPr lang="en-US"/>
        </a:p>
      </dgm:t>
    </dgm:pt>
    <dgm:pt modelId="{D1720CB1-057C-4E7C-9E80-DE7CA8A38CA7}" type="pres">
      <dgm:prSet presAssocID="{CA270435-06B9-4C27-ABC8-A02536778355}" presName="diagram" presStyleCnt="0">
        <dgm:presLayoutVars>
          <dgm:dir/>
          <dgm:resizeHandles val="exact"/>
        </dgm:presLayoutVars>
      </dgm:prSet>
      <dgm:spPr/>
    </dgm:pt>
    <dgm:pt modelId="{33C4C433-946D-4173-8935-3C99302F6BE4}" type="pres">
      <dgm:prSet presAssocID="{87684504-F9A2-4E4E-8B0D-2CEE9854BC19}" presName="node" presStyleLbl="node1" presStyleIdx="0" presStyleCnt="8">
        <dgm:presLayoutVars>
          <dgm:bulletEnabled val="1"/>
        </dgm:presLayoutVars>
      </dgm:prSet>
      <dgm:spPr/>
    </dgm:pt>
    <dgm:pt modelId="{DA958183-308E-434D-AA57-A89AFEDE95AF}" type="pres">
      <dgm:prSet presAssocID="{D0C85A91-CC6B-4305-8C6D-0FF96A5A9547}" presName="sibTrans" presStyleCnt="0"/>
      <dgm:spPr/>
    </dgm:pt>
    <dgm:pt modelId="{A7033B7B-1AE4-4834-B1D3-53BF722B183A}" type="pres">
      <dgm:prSet presAssocID="{8D7479D4-9635-4107-BE14-F0782F5DC560}" presName="node" presStyleLbl="node1" presStyleIdx="1" presStyleCnt="8">
        <dgm:presLayoutVars>
          <dgm:bulletEnabled val="1"/>
        </dgm:presLayoutVars>
      </dgm:prSet>
      <dgm:spPr/>
    </dgm:pt>
    <dgm:pt modelId="{C0F60EBD-DA23-480C-930D-6797AECFB5EC}" type="pres">
      <dgm:prSet presAssocID="{997145C9-5914-4BF7-AD22-ED3D81C68F69}" presName="sibTrans" presStyleCnt="0"/>
      <dgm:spPr/>
    </dgm:pt>
    <dgm:pt modelId="{53CD59F5-6B62-4E93-9C90-763492A7961F}" type="pres">
      <dgm:prSet presAssocID="{6AB2BAEF-FC2D-4C14-9CAA-A0E27F757F93}" presName="node" presStyleLbl="node1" presStyleIdx="2" presStyleCnt="8">
        <dgm:presLayoutVars>
          <dgm:bulletEnabled val="1"/>
        </dgm:presLayoutVars>
      </dgm:prSet>
      <dgm:spPr/>
    </dgm:pt>
    <dgm:pt modelId="{6E6C1014-4F13-445E-A000-20307345A5A9}" type="pres">
      <dgm:prSet presAssocID="{241590DF-5551-40B6-9987-28E01E6FF2B7}" presName="sibTrans" presStyleCnt="0"/>
      <dgm:spPr/>
    </dgm:pt>
    <dgm:pt modelId="{6B6D5C55-776C-418F-985D-67B616172487}" type="pres">
      <dgm:prSet presAssocID="{707834FD-9AD4-4630-8537-52BE9D13C136}" presName="node" presStyleLbl="node1" presStyleIdx="3" presStyleCnt="8">
        <dgm:presLayoutVars>
          <dgm:bulletEnabled val="1"/>
        </dgm:presLayoutVars>
      </dgm:prSet>
      <dgm:spPr/>
    </dgm:pt>
    <dgm:pt modelId="{6C633FB8-B7A5-43E9-9D9E-A7CA9D766BBB}" type="pres">
      <dgm:prSet presAssocID="{ED7D4770-B71B-41A6-98BA-9FE4AD7DC080}" presName="sibTrans" presStyleCnt="0"/>
      <dgm:spPr/>
    </dgm:pt>
    <dgm:pt modelId="{CE9E917D-B8BE-4AFF-8D0B-C023EF9EC61E}" type="pres">
      <dgm:prSet presAssocID="{B90D0FEC-1DC9-435E-A94D-6A48575635AD}" presName="node" presStyleLbl="node1" presStyleIdx="4" presStyleCnt="8">
        <dgm:presLayoutVars>
          <dgm:bulletEnabled val="1"/>
        </dgm:presLayoutVars>
      </dgm:prSet>
      <dgm:spPr/>
    </dgm:pt>
    <dgm:pt modelId="{69671426-C446-401F-A994-8CAE69CB37ED}" type="pres">
      <dgm:prSet presAssocID="{AC607680-BE19-42D5-A026-441630309892}" presName="sibTrans" presStyleCnt="0"/>
      <dgm:spPr/>
    </dgm:pt>
    <dgm:pt modelId="{EA58E119-4223-493D-A8CD-3BE88FDFFA9C}" type="pres">
      <dgm:prSet presAssocID="{45EF4209-E82C-41A0-88E9-78DB44595F99}" presName="node" presStyleLbl="node1" presStyleIdx="5" presStyleCnt="8">
        <dgm:presLayoutVars>
          <dgm:bulletEnabled val="1"/>
        </dgm:presLayoutVars>
      </dgm:prSet>
      <dgm:spPr/>
    </dgm:pt>
    <dgm:pt modelId="{B4855D1E-FB6C-4FA4-9DB6-1348B34F14F9}" type="pres">
      <dgm:prSet presAssocID="{1A973633-9C8F-450B-ACED-56302A9F12FE}" presName="sibTrans" presStyleCnt="0"/>
      <dgm:spPr/>
    </dgm:pt>
    <dgm:pt modelId="{7E0733B1-1F4F-4915-9415-3A8624F0D2A7}" type="pres">
      <dgm:prSet presAssocID="{C5735006-4D1C-4A54-A4CE-6075DF5627C1}" presName="node" presStyleLbl="node1" presStyleIdx="6" presStyleCnt="8">
        <dgm:presLayoutVars>
          <dgm:bulletEnabled val="1"/>
        </dgm:presLayoutVars>
      </dgm:prSet>
      <dgm:spPr/>
    </dgm:pt>
    <dgm:pt modelId="{D5FC279C-F0FC-4691-AAD2-0018260C9F9B}" type="pres">
      <dgm:prSet presAssocID="{38FC1C00-B394-45F9-8EAD-A1E7F579E317}" presName="sibTrans" presStyleCnt="0"/>
      <dgm:spPr/>
    </dgm:pt>
    <dgm:pt modelId="{F757F855-5AF7-4926-B939-8B6EF11BE69D}" type="pres">
      <dgm:prSet presAssocID="{1E1B2BF9-2A5D-4CCE-BD72-EDC4D6070246}" presName="node" presStyleLbl="node1" presStyleIdx="7" presStyleCnt="8">
        <dgm:presLayoutVars>
          <dgm:bulletEnabled val="1"/>
        </dgm:presLayoutVars>
      </dgm:prSet>
      <dgm:spPr/>
    </dgm:pt>
  </dgm:ptLst>
  <dgm:cxnLst>
    <dgm:cxn modelId="{58293C16-13D3-4F77-BD5C-86D175CDD696}" srcId="{CA270435-06B9-4C27-ABC8-A02536778355}" destId="{6AB2BAEF-FC2D-4C14-9CAA-A0E27F757F93}" srcOrd="2" destOrd="0" parTransId="{A579D45D-8709-4B44-920C-54480DBAE7D2}" sibTransId="{241590DF-5551-40B6-9987-28E01E6FF2B7}"/>
    <dgm:cxn modelId="{96E7991F-8873-4768-82B3-13D362BB7053}" type="presOf" srcId="{87684504-F9A2-4E4E-8B0D-2CEE9854BC19}" destId="{33C4C433-946D-4173-8935-3C99302F6BE4}" srcOrd="0" destOrd="0" presId="urn:microsoft.com/office/officeart/2005/8/layout/default"/>
    <dgm:cxn modelId="{03EB396B-FC47-4C72-A15C-92FB9586B9A3}" srcId="{CA270435-06B9-4C27-ABC8-A02536778355}" destId="{87684504-F9A2-4E4E-8B0D-2CEE9854BC19}" srcOrd="0" destOrd="0" parTransId="{3F5ACD30-6D00-4536-95D9-87E25E0EDD6D}" sibTransId="{D0C85A91-CC6B-4305-8C6D-0FF96A5A9547}"/>
    <dgm:cxn modelId="{AAC5AA4D-9422-444A-B6E6-E2B76600AB54}" type="presOf" srcId="{45EF4209-E82C-41A0-88E9-78DB44595F99}" destId="{EA58E119-4223-493D-A8CD-3BE88FDFFA9C}" srcOrd="0" destOrd="0" presId="urn:microsoft.com/office/officeart/2005/8/layout/default"/>
    <dgm:cxn modelId="{D0E6106F-9192-4734-BB19-ABB8F083AA5D}" type="presOf" srcId="{1E1B2BF9-2A5D-4CCE-BD72-EDC4D6070246}" destId="{F757F855-5AF7-4926-B939-8B6EF11BE69D}" srcOrd="0" destOrd="0" presId="urn:microsoft.com/office/officeart/2005/8/layout/default"/>
    <dgm:cxn modelId="{43E60B71-ED2B-458E-9279-8AE2BF4C5254}" type="presOf" srcId="{6AB2BAEF-FC2D-4C14-9CAA-A0E27F757F93}" destId="{53CD59F5-6B62-4E93-9C90-763492A7961F}" srcOrd="0" destOrd="0" presId="urn:microsoft.com/office/officeart/2005/8/layout/default"/>
    <dgm:cxn modelId="{F3699659-E184-4707-9B1C-037F54F1050C}" type="presOf" srcId="{8D7479D4-9635-4107-BE14-F0782F5DC560}" destId="{A7033B7B-1AE4-4834-B1D3-53BF722B183A}" srcOrd="0" destOrd="0" presId="urn:microsoft.com/office/officeart/2005/8/layout/default"/>
    <dgm:cxn modelId="{BB9EF48C-8D34-4A40-ABA7-6183669BBC95}" type="presOf" srcId="{CA270435-06B9-4C27-ABC8-A02536778355}" destId="{D1720CB1-057C-4E7C-9E80-DE7CA8A38CA7}" srcOrd="0" destOrd="0" presId="urn:microsoft.com/office/officeart/2005/8/layout/default"/>
    <dgm:cxn modelId="{8847A497-3C26-4B5D-B35E-F6019888EF82}" srcId="{CA270435-06B9-4C27-ABC8-A02536778355}" destId="{45EF4209-E82C-41A0-88E9-78DB44595F99}" srcOrd="5" destOrd="0" parTransId="{E9119747-BBC3-4F33-BB0A-A3CE15649DEE}" sibTransId="{1A973633-9C8F-450B-ACED-56302A9F12FE}"/>
    <dgm:cxn modelId="{82FDF99B-B7EA-4F00-982A-C489D129D4AB}" type="presOf" srcId="{C5735006-4D1C-4A54-A4CE-6075DF5627C1}" destId="{7E0733B1-1F4F-4915-9415-3A8624F0D2A7}" srcOrd="0" destOrd="0" presId="urn:microsoft.com/office/officeart/2005/8/layout/default"/>
    <dgm:cxn modelId="{03B7CCA2-A020-4D68-87CE-75F9062B048F}" srcId="{CA270435-06B9-4C27-ABC8-A02536778355}" destId="{707834FD-9AD4-4630-8537-52BE9D13C136}" srcOrd="3" destOrd="0" parTransId="{9657442D-BF3C-4938-988C-8D7C71FF22E6}" sibTransId="{ED7D4770-B71B-41A6-98BA-9FE4AD7DC080}"/>
    <dgm:cxn modelId="{E3E6AEB4-219D-4860-B2D3-298BD6E54AD9}" srcId="{CA270435-06B9-4C27-ABC8-A02536778355}" destId="{1E1B2BF9-2A5D-4CCE-BD72-EDC4D6070246}" srcOrd="7" destOrd="0" parTransId="{95B1FC43-125E-4FAB-9861-00D1E065FAC8}" sibTransId="{3D0CEB23-134A-4014-9121-1A66A7B88268}"/>
    <dgm:cxn modelId="{2ADBCCB4-F419-445B-B4BD-5D71F6A560DB}" type="presOf" srcId="{B90D0FEC-1DC9-435E-A94D-6A48575635AD}" destId="{CE9E917D-B8BE-4AFF-8D0B-C023EF9EC61E}" srcOrd="0" destOrd="0" presId="urn:microsoft.com/office/officeart/2005/8/layout/default"/>
    <dgm:cxn modelId="{B184B5C4-29AE-4BE8-B5BB-F000F758253E}" srcId="{CA270435-06B9-4C27-ABC8-A02536778355}" destId="{B90D0FEC-1DC9-435E-A94D-6A48575635AD}" srcOrd="4" destOrd="0" parTransId="{C21AF894-4EE2-4C23-9CBB-C3452C02B663}" sibTransId="{AC607680-BE19-42D5-A026-441630309892}"/>
    <dgm:cxn modelId="{1BC639C8-5478-45A9-B77C-B9D02418FD91}" srcId="{CA270435-06B9-4C27-ABC8-A02536778355}" destId="{8D7479D4-9635-4107-BE14-F0782F5DC560}" srcOrd="1" destOrd="0" parTransId="{0AA37CBA-08C2-494C-AAD6-B25F9931F768}" sibTransId="{997145C9-5914-4BF7-AD22-ED3D81C68F69}"/>
    <dgm:cxn modelId="{CB3F93D3-35C6-41C4-97EC-67E5A82ED63A}" srcId="{CA270435-06B9-4C27-ABC8-A02536778355}" destId="{C5735006-4D1C-4A54-A4CE-6075DF5627C1}" srcOrd="6" destOrd="0" parTransId="{47C08B7F-1494-4127-9D8E-458C56A7EAA0}" sibTransId="{38FC1C00-B394-45F9-8EAD-A1E7F579E317}"/>
    <dgm:cxn modelId="{B5983DFC-2A4E-4790-9E6E-D492C53A9783}" type="presOf" srcId="{707834FD-9AD4-4630-8537-52BE9D13C136}" destId="{6B6D5C55-776C-418F-985D-67B616172487}" srcOrd="0" destOrd="0" presId="urn:microsoft.com/office/officeart/2005/8/layout/default"/>
    <dgm:cxn modelId="{31FBCEED-733F-4208-946B-9693FDDFCF18}" type="presParOf" srcId="{D1720CB1-057C-4E7C-9E80-DE7CA8A38CA7}" destId="{33C4C433-946D-4173-8935-3C99302F6BE4}" srcOrd="0" destOrd="0" presId="urn:microsoft.com/office/officeart/2005/8/layout/default"/>
    <dgm:cxn modelId="{37599951-3C4E-49CF-B4E2-9562AFF6DEF7}" type="presParOf" srcId="{D1720CB1-057C-4E7C-9E80-DE7CA8A38CA7}" destId="{DA958183-308E-434D-AA57-A89AFEDE95AF}" srcOrd="1" destOrd="0" presId="urn:microsoft.com/office/officeart/2005/8/layout/default"/>
    <dgm:cxn modelId="{54D1FCB2-566D-42EA-AE7F-82A0702F9139}" type="presParOf" srcId="{D1720CB1-057C-4E7C-9E80-DE7CA8A38CA7}" destId="{A7033B7B-1AE4-4834-B1D3-53BF722B183A}" srcOrd="2" destOrd="0" presId="urn:microsoft.com/office/officeart/2005/8/layout/default"/>
    <dgm:cxn modelId="{458F9C59-6090-491F-AA3F-0231005BEA7D}" type="presParOf" srcId="{D1720CB1-057C-4E7C-9E80-DE7CA8A38CA7}" destId="{C0F60EBD-DA23-480C-930D-6797AECFB5EC}" srcOrd="3" destOrd="0" presId="urn:microsoft.com/office/officeart/2005/8/layout/default"/>
    <dgm:cxn modelId="{A9514BAB-42E8-4330-A417-FA38FB27FE87}" type="presParOf" srcId="{D1720CB1-057C-4E7C-9E80-DE7CA8A38CA7}" destId="{53CD59F5-6B62-4E93-9C90-763492A7961F}" srcOrd="4" destOrd="0" presId="urn:microsoft.com/office/officeart/2005/8/layout/default"/>
    <dgm:cxn modelId="{5E4670B1-ECD0-4248-97BF-FD78283E1C90}" type="presParOf" srcId="{D1720CB1-057C-4E7C-9E80-DE7CA8A38CA7}" destId="{6E6C1014-4F13-445E-A000-20307345A5A9}" srcOrd="5" destOrd="0" presId="urn:microsoft.com/office/officeart/2005/8/layout/default"/>
    <dgm:cxn modelId="{2C81DB82-1571-4BD2-B9E6-824FCC825025}" type="presParOf" srcId="{D1720CB1-057C-4E7C-9E80-DE7CA8A38CA7}" destId="{6B6D5C55-776C-418F-985D-67B616172487}" srcOrd="6" destOrd="0" presId="urn:microsoft.com/office/officeart/2005/8/layout/default"/>
    <dgm:cxn modelId="{1411750A-6F54-4431-B0C1-A988B00C55CC}" type="presParOf" srcId="{D1720CB1-057C-4E7C-9E80-DE7CA8A38CA7}" destId="{6C633FB8-B7A5-43E9-9D9E-A7CA9D766BBB}" srcOrd="7" destOrd="0" presId="urn:microsoft.com/office/officeart/2005/8/layout/default"/>
    <dgm:cxn modelId="{64A9105A-2CC7-4319-A6F3-BDA6CB20A353}" type="presParOf" srcId="{D1720CB1-057C-4E7C-9E80-DE7CA8A38CA7}" destId="{CE9E917D-B8BE-4AFF-8D0B-C023EF9EC61E}" srcOrd="8" destOrd="0" presId="urn:microsoft.com/office/officeart/2005/8/layout/default"/>
    <dgm:cxn modelId="{8BC823FC-ADE8-4DD1-96F1-8A8B8F3D21D4}" type="presParOf" srcId="{D1720CB1-057C-4E7C-9E80-DE7CA8A38CA7}" destId="{69671426-C446-401F-A994-8CAE69CB37ED}" srcOrd="9" destOrd="0" presId="urn:microsoft.com/office/officeart/2005/8/layout/default"/>
    <dgm:cxn modelId="{07FBDD2C-D388-4EC1-9782-FF5053BD2348}" type="presParOf" srcId="{D1720CB1-057C-4E7C-9E80-DE7CA8A38CA7}" destId="{EA58E119-4223-493D-A8CD-3BE88FDFFA9C}" srcOrd="10" destOrd="0" presId="urn:microsoft.com/office/officeart/2005/8/layout/default"/>
    <dgm:cxn modelId="{CB8A3E5C-E43A-4F50-8BA4-C40648F5B600}" type="presParOf" srcId="{D1720CB1-057C-4E7C-9E80-DE7CA8A38CA7}" destId="{B4855D1E-FB6C-4FA4-9DB6-1348B34F14F9}" srcOrd="11" destOrd="0" presId="urn:microsoft.com/office/officeart/2005/8/layout/default"/>
    <dgm:cxn modelId="{6AE04A48-3A4A-40BA-8BAB-482F8C28AE68}" type="presParOf" srcId="{D1720CB1-057C-4E7C-9E80-DE7CA8A38CA7}" destId="{7E0733B1-1F4F-4915-9415-3A8624F0D2A7}" srcOrd="12" destOrd="0" presId="urn:microsoft.com/office/officeart/2005/8/layout/default"/>
    <dgm:cxn modelId="{88C4A748-C15F-4AAA-A451-AFC5F6415F6A}" type="presParOf" srcId="{D1720CB1-057C-4E7C-9E80-DE7CA8A38CA7}" destId="{D5FC279C-F0FC-4691-AAD2-0018260C9F9B}" srcOrd="13" destOrd="0" presId="urn:microsoft.com/office/officeart/2005/8/layout/default"/>
    <dgm:cxn modelId="{DFECFA38-81A4-43E5-B64D-7394CB6C0C0C}" type="presParOf" srcId="{D1720CB1-057C-4E7C-9E80-DE7CA8A38CA7}" destId="{F757F855-5AF7-4926-B939-8B6EF11BE69D}"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CDB92F3-C3AA-432F-BFE9-4839235CD5B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5FADA2C-CC67-4154-97C1-A800A9FE5683}">
      <dgm:prSet/>
      <dgm:spPr/>
      <dgm:t>
        <a:bodyPr/>
        <a:lstStyle/>
        <a:p>
          <a:r>
            <a:rPr lang="en-US"/>
            <a:t>If have is part of the two words that make up the contraction, you will leave out the ha and replace with an apostrophe. Squeeze the words together.</a:t>
          </a:r>
        </a:p>
      </dgm:t>
    </dgm:pt>
    <dgm:pt modelId="{1E0B3816-B3AD-4D20-A4B5-3EE2AD39514B}" type="parTrans" cxnId="{8C0C0D0B-0A06-4FD1-BE84-BA1190C84751}">
      <dgm:prSet/>
      <dgm:spPr/>
      <dgm:t>
        <a:bodyPr/>
        <a:lstStyle/>
        <a:p>
          <a:endParaRPr lang="en-US"/>
        </a:p>
      </dgm:t>
    </dgm:pt>
    <dgm:pt modelId="{346FB919-0D78-45A3-8C7D-74BED2C9AF2C}" type="sibTrans" cxnId="{8C0C0D0B-0A06-4FD1-BE84-BA1190C84751}">
      <dgm:prSet/>
      <dgm:spPr/>
      <dgm:t>
        <a:bodyPr/>
        <a:lstStyle/>
        <a:p>
          <a:endParaRPr lang="en-US"/>
        </a:p>
      </dgm:t>
    </dgm:pt>
    <dgm:pt modelId="{17CA16DC-3DE0-49A3-ABA0-B9037B9B536A}">
      <dgm:prSet custT="1"/>
      <dgm:spPr/>
      <dgm:t>
        <a:bodyPr/>
        <a:lstStyle/>
        <a:p>
          <a:r>
            <a:rPr lang="en-US" sz="3000" b="1">
              <a:effectLst>
                <a:outerShdw blurRad="38100" dist="38100" dir="2700000" algn="tl">
                  <a:srgbClr val="000000">
                    <a:alpha val="43137"/>
                  </a:srgbClr>
                </a:outerShdw>
              </a:effectLst>
            </a:rPr>
            <a:t>I + have = I’ve</a:t>
          </a:r>
        </a:p>
      </dgm:t>
    </dgm:pt>
    <dgm:pt modelId="{802F836E-C1C3-4CF0-8BA8-B34B485E785E}" type="parTrans" cxnId="{4DF5256B-E109-4646-90AF-7DF5E53D63CC}">
      <dgm:prSet/>
      <dgm:spPr/>
      <dgm:t>
        <a:bodyPr/>
        <a:lstStyle/>
        <a:p>
          <a:endParaRPr lang="en-US"/>
        </a:p>
      </dgm:t>
    </dgm:pt>
    <dgm:pt modelId="{E4150B8C-A36F-48A2-9785-B5E45337C69C}" type="sibTrans" cxnId="{4DF5256B-E109-4646-90AF-7DF5E53D63CC}">
      <dgm:prSet/>
      <dgm:spPr/>
      <dgm:t>
        <a:bodyPr/>
        <a:lstStyle/>
        <a:p>
          <a:endParaRPr lang="en-US"/>
        </a:p>
      </dgm:t>
    </dgm:pt>
    <dgm:pt modelId="{13609392-A1C8-455D-8575-8CDFCD2F630E}">
      <dgm:prSet custT="1"/>
      <dgm:spPr/>
      <dgm:t>
        <a:bodyPr/>
        <a:lstStyle/>
        <a:p>
          <a:r>
            <a:rPr lang="en-US" sz="3000" b="1">
              <a:effectLst>
                <a:outerShdw blurRad="38100" dist="38100" dir="2700000" algn="tl">
                  <a:srgbClr val="000000">
                    <a:alpha val="43137"/>
                  </a:srgbClr>
                </a:outerShdw>
              </a:effectLst>
            </a:rPr>
            <a:t>they + have = they’ve</a:t>
          </a:r>
        </a:p>
      </dgm:t>
    </dgm:pt>
    <dgm:pt modelId="{61A338F1-FEC6-4090-884F-31BA4DD827B7}" type="parTrans" cxnId="{9BF1B556-6086-4F0E-B411-F347F40B2781}">
      <dgm:prSet/>
      <dgm:spPr/>
      <dgm:t>
        <a:bodyPr/>
        <a:lstStyle/>
        <a:p>
          <a:endParaRPr lang="en-US"/>
        </a:p>
      </dgm:t>
    </dgm:pt>
    <dgm:pt modelId="{DB674EF2-644F-47D5-86E6-DA18BA5FAF4E}" type="sibTrans" cxnId="{9BF1B556-6086-4F0E-B411-F347F40B2781}">
      <dgm:prSet/>
      <dgm:spPr/>
      <dgm:t>
        <a:bodyPr/>
        <a:lstStyle/>
        <a:p>
          <a:endParaRPr lang="en-US"/>
        </a:p>
      </dgm:t>
    </dgm:pt>
    <dgm:pt modelId="{2DFE46DD-1CAE-4CAD-8CAD-9325FC91700F}">
      <dgm:prSet custT="1"/>
      <dgm:spPr/>
      <dgm:t>
        <a:bodyPr/>
        <a:lstStyle/>
        <a:p>
          <a:r>
            <a:rPr lang="en-US" sz="3000" b="1">
              <a:effectLst>
                <a:outerShdw blurRad="38100" dist="38100" dir="2700000" algn="tl">
                  <a:srgbClr val="000000">
                    <a:alpha val="43137"/>
                  </a:srgbClr>
                </a:outerShdw>
              </a:effectLst>
            </a:rPr>
            <a:t>we + have = we’ve</a:t>
          </a:r>
        </a:p>
      </dgm:t>
    </dgm:pt>
    <dgm:pt modelId="{A4FE5C5E-A69E-44AA-A6A9-174B9BC2D77B}" type="parTrans" cxnId="{9103F09D-1030-4795-BC66-4EE308FBCF58}">
      <dgm:prSet/>
      <dgm:spPr/>
      <dgm:t>
        <a:bodyPr/>
        <a:lstStyle/>
        <a:p>
          <a:endParaRPr lang="en-US"/>
        </a:p>
      </dgm:t>
    </dgm:pt>
    <dgm:pt modelId="{47107531-0DD1-4973-9F6B-919838538FE2}" type="sibTrans" cxnId="{9103F09D-1030-4795-BC66-4EE308FBCF58}">
      <dgm:prSet/>
      <dgm:spPr/>
      <dgm:t>
        <a:bodyPr/>
        <a:lstStyle/>
        <a:p>
          <a:endParaRPr lang="en-US"/>
        </a:p>
      </dgm:t>
    </dgm:pt>
    <dgm:pt modelId="{FD3F5702-7BDC-49F5-83CE-DAA5392BAFF0}">
      <dgm:prSet custT="1"/>
      <dgm:spPr/>
      <dgm:t>
        <a:bodyPr/>
        <a:lstStyle/>
        <a:p>
          <a:r>
            <a:rPr lang="en-US" sz="3000" b="1">
              <a:effectLst>
                <a:outerShdw blurRad="38100" dist="38100" dir="2700000" algn="tl">
                  <a:srgbClr val="000000">
                    <a:alpha val="43137"/>
                  </a:srgbClr>
                </a:outerShdw>
              </a:effectLst>
            </a:rPr>
            <a:t>you + have = you’ve</a:t>
          </a:r>
        </a:p>
      </dgm:t>
    </dgm:pt>
    <dgm:pt modelId="{46D1B283-B894-48E8-8854-21EB9A28DBB1}" type="parTrans" cxnId="{B42F0AF8-C884-494B-8637-DAD1CA1728C9}">
      <dgm:prSet/>
      <dgm:spPr/>
      <dgm:t>
        <a:bodyPr/>
        <a:lstStyle/>
        <a:p>
          <a:endParaRPr lang="en-US"/>
        </a:p>
      </dgm:t>
    </dgm:pt>
    <dgm:pt modelId="{27B8197D-7377-47CD-B5E0-8E6D37ABD79C}" type="sibTrans" cxnId="{B42F0AF8-C884-494B-8637-DAD1CA1728C9}">
      <dgm:prSet/>
      <dgm:spPr/>
      <dgm:t>
        <a:bodyPr/>
        <a:lstStyle/>
        <a:p>
          <a:endParaRPr lang="en-US"/>
        </a:p>
      </dgm:t>
    </dgm:pt>
    <dgm:pt modelId="{43817569-911A-4601-BE8B-8074407C7480}" type="pres">
      <dgm:prSet presAssocID="{3CDB92F3-C3AA-432F-BFE9-4839235CD5B3}" presName="linear" presStyleCnt="0">
        <dgm:presLayoutVars>
          <dgm:animLvl val="lvl"/>
          <dgm:resizeHandles val="exact"/>
        </dgm:presLayoutVars>
      </dgm:prSet>
      <dgm:spPr/>
    </dgm:pt>
    <dgm:pt modelId="{12C77304-4A53-486B-8961-9C73321B9346}" type="pres">
      <dgm:prSet presAssocID="{D5FADA2C-CC67-4154-97C1-A800A9FE5683}" presName="parentText" presStyleLbl="node1" presStyleIdx="0" presStyleCnt="5">
        <dgm:presLayoutVars>
          <dgm:chMax val="0"/>
          <dgm:bulletEnabled val="1"/>
        </dgm:presLayoutVars>
      </dgm:prSet>
      <dgm:spPr/>
    </dgm:pt>
    <dgm:pt modelId="{B82027E9-6DB7-495D-8023-F0430A4C34C8}" type="pres">
      <dgm:prSet presAssocID="{346FB919-0D78-45A3-8C7D-74BED2C9AF2C}" presName="spacer" presStyleCnt="0"/>
      <dgm:spPr/>
    </dgm:pt>
    <dgm:pt modelId="{C2C99414-A21F-4EEA-82BA-D821B395EDBA}" type="pres">
      <dgm:prSet presAssocID="{17CA16DC-3DE0-49A3-ABA0-B9037B9B536A}" presName="parentText" presStyleLbl="node1" presStyleIdx="1" presStyleCnt="5">
        <dgm:presLayoutVars>
          <dgm:chMax val="0"/>
          <dgm:bulletEnabled val="1"/>
        </dgm:presLayoutVars>
      </dgm:prSet>
      <dgm:spPr/>
    </dgm:pt>
    <dgm:pt modelId="{932D46CD-010D-46D0-B256-20B5D16F8EA7}" type="pres">
      <dgm:prSet presAssocID="{E4150B8C-A36F-48A2-9785-B5E45337C69C}" presName="spacer" presStyleCnt="0"/>
      <dgm:spPr/>
    </dgm:pt>
    <dgm:pt modelId="{5933EA98-36CF-4CC2-9BD5-831BA3996B0E}" type="pres">
      <dgm:prSet presAssocID="{13609392-A1C8-455D-8575-8CDFCD2F630E}" presName="parentText" presStyleLbl="node1" presStyleIdx="2" presStyleCnt="5">
        <dgm:presLayoutVars>
          <dgm:chMax val="0"/>
          <dgm:bulletEnabled val="1"/>
        </dgm:presLayoutVars>
      </dgm:prSet>
      <dgm:spPr/>
    </dgm:pt>
    <dgm:pt modelId="{15A2E528-8D5B-4CAF-8944-D267CCC174F3}" type="pres">
      <dgm:prSet presAssocID="{DB674EF2-644F-47D5-86E6-DA18BA5FAF4E}" presName="spacer" presStyleCnt="0"/>
      <dgm:spPr/>
    </dgm:pt>
    <dgm:pt modelId="{450F0F31-5363-4CD8-B5D4-7974B7363992}" type="pres">
      <dgm:prSet presAssocID="{2DFE46DD-1CAE-4CAD-8CAD-9325FC91700F}" presName="parentText" presStyleLbl="node1" presStyleIdx="3" presStyleCnt="5">
        <dgm:presLayoutVars>
          <dgm:chMax val="0"/>
          <dgm:bulletEnabled val="1"/>
        </dgm:presLayoutVars>
      </dgm:prSet>
      <dgm:spPr/>
    </dgm:pt>
    <dgm:pt modelId="{F506C772-B849-4DF8-BA21-9D98D287E9AF}" type="pres">
      <dgm:prSet presAssocID="{47107531-0DD1-4973-9F6B-919838538FE2}" presName="spacer" presStyleCnt="0"/>
      <dgm:spPr/>
    </dgm:pt>
    <dgm:pt modelId="{83DE23B0-6B5D-47F4-A817-D6BEE5C10423}" type="pres">
      <dgm:prSet presAssocID="{FD3F5702-7BDC-49F5-83CE-DAA5392BAFF0}" presName="parentText" presStyleLbl="node1" presStyleIdx="4" presStyleCnt="5">
        <dgm:presLayoutVars>
          <dgm:chMax val="0"/>
          <dgm:bulletEnabled val="1"/>
        </dgm:presLayoutVars>
      </dgm:prSet>
      <dgm:spPr/>
    </dgm:pt>
  </dgm:ptLst>
  <dgm:cxnLst>
    <dgm:cxn modelId="{8C0C0D0B-0A06-4FD1-BE84-BA1190C84751}" srcId="{3CDB92F3-C3AA-432F-BFE9-4839235CD5B3}" destId="{D5FADA2C-CC67-4154-97C1-A800A9FE5683}" srcOrd="0" destOrd="0" parTransId="{1E0B3816-B3AD-4D20-A4B5-3EE2AD39514B}" sibTransId="{346FB919-0D78-45A3-8C7D-74BED2C9AF2C}"/>
    <dgm:cxn modelId="{22F6E20F-01F0-497D-B1DE-F5ABE32A33A4}" type="presOf" srcId="{D5FADA2C-CC67-4154-97C1-A800A9FE5683}" destId="{12C77304-4A53-486B-8961-9C73321B9346}" srcOrd="0" destOrd="0" presId="urn:microsoft.com/office/officeart/2005/8/layout/vList2"/>
    <dgm:cxn modelId="{3801AD24-94F9-4177-8644-3D006DAD1083}" type="presOf" srcId="{13609392-A1C8-455D-8575-8CDFCD2F630E}" destId="{5933EA98-36CF-4CC2-9BD5-831BA3996B0E}" srcOrd="0" destOrd="0" presId="urn:microsoft.com/office/officeart/2005/8/layout/vList2"/>
    <dgm:cxn modelId="{4DF5256B-E109-4646-90AF-7DF5E53D63CC}" srcId="{3CDB92F3-C3AA-432F-BFE9-4839235CD5B3}" destId="{17CA16DC-3DE0-49A3-ABA0-B9037B9B536A}" srcOrd="1" destOrd="0" parTransId="{802F836E-C1C3-4CF0-8BA8-B34B485E785E}" sibTransId="{E4150B8C-A36F-48A2-9785-B5E45337C69C}"/>
    <dgm:cxn modelId="{18D8BB74-D5F4-412C-BC3C-CF70EAE63D48}" type="presOf" srcId="{17CA16DC-3DE0-49A3-ABA0-B9037B9B536A}" destId="{C2C99414-A21F-4EEA-82BA-D821B395EDBA}" srcOrd="0" destOrd="0" presId="urn:microsoft.com/office/officeart/2005/8/layout/vList2"/>
    <dgm:cxn modelId="{9BF1B556-6086-4F0E-B411-F347F40B2781}" srcId="{3CDB92F3-C3AA-432F-BFE9-4839235CD5B3}" destId="{13609392-A1C8-455D-8575-8CDFCD2F630E}" srcOrd="2" destOrd="0" parTransId="{61A338F1-FEC6-4090-884F-31BA4DD827B7}" sibTransId="{DB674EF2-644F-47D5-86E6-DA18BA5FAF4E}"/>
    <dgm:cxn modelId="{66C86858-0BEB-49B1-B2A3-5DC0E4A909B0}" type="presOf" srcId="{2DFE46DD-1CAE-4CAD-8CAD-9325FC91700F}" destId="{450F0F31-5363-4CD8-B5D4-7974B7363992}" srcOrd="0" destOrd="0" presId="urn:microsoft.com/office/officeart/2005/8/layout/vList2"/>
    <dgm:cxn modelId="{8E6FE258-C5CC-456C-A153-CF317C763538}" type="presOf" srcId="{FD3F5702-7BDC-49F5-83CE-DAA5392BAFF0}" destId="{83DE23B0-6B5D-47F4-A817-D6BEE5C10423}" srcOrd="0" destOrd="0" presId="urn:microsoft.com/office/officeart/2005/8/layout/vList2"/>
    <dgm:cxn modelId="{9103F09D-1030-4795-BC66-4EE308FBCF58}" srcId="{3CDB92F3-C3AA-432F-BFE9-4839235CD5B3}" destId="{2DFE46DD-1CAE-4CAD-8CAD-9325FC91700F}" srcOrd="3" destOrd="0" parTransId="{A4FE5C5E-A69E-44AA-A6A9-174B9BC2D77B}" sibTransId="{47107531-0DD1-4973-9F6B-919838538FE2}"/>
    <dgm:cxn modelId="{088E56D7-1E33-48A5-A97A-6DAF2ADEAA7E}" type="presOf" srcId="{3CDB92F3-C3AA-432F-BFE9-4839235CD5B3}" destId="{43817569-911A-4601-BE8B-8074407C7480}" srcOrd="0" destOrd="0" presId="urn:microsoft.com/office/officeart/2005/8/layout/vList2"/>
    <dgm:cxn modelId="{B42F0AF8-C884-494B-8637-DAD1CA1728C9}" srcId="{3CDB92F3-C3AA-432F-BFE9-4839235CD5B3}" destId="{FD3F5702-7BDC-49F5-83CE-DAA5392BAFF0}" srcOrd="4" destOrd="0" parTransId="{46D1B283-B894-48E8-8854-21EB9A28DBB1}" sibTransId="{27B8197D-7377-47CD-B5E0-8E6D37ABD79C}"/>
    <dgm:cxn modelId="{69064AD4-6EC6-45D8-9F61-D08D818224C3}" type="presParOf" srcId="{43817569-911A-4601-BE8B-8074407C7480}" destId="{12C77304-4A53-486B-8961-9C73321B9346}" srcOrd="0" destOrd="0" presId="urn:microsoft.com/office/officeart/2005/8/layout/vList2"/>
    <dgm:cxn modelId="{91A3B711-153B-458A-B1ED-78BB103692F5}" type="presParOf" srcId="{43817569-911A-4601-BE8B-8074407C7480}" destId="{B82027E9-6DB7-495D-8023-F0430A4C34C8}" srcOrd="1" destOrd="0" presId="urn:microsoft.com/office/officeart/2005/8/layout/vList2"/>
    <dgm:cxn modelId="{D2A9FCAD-05A3-41E1-BB0A-679C6CB5B06F}" type="presParOf" srcId="{43817569-911A-4601-BE8B-8074407C7480}" destId="{C2C99414-A21F-4EEA-82BA-D821B395EDBA}" srcOrd="2" destOrd="0" presId="urn:microsoft.com/office/officeart/2005/8/layout/vList2"/>
    <dgm:cxn modelId="{2270A800-C362-41F4-87F4-5DCE0C9E0A75}" type="presParOf" srcId="{43817569-911A-4601-BE8B-8074407C7480}" destId="{932D46CD-010D-46D0-B256-20B5D16F8EA7}" srcOrd="3" destOrd="0" presId="urn:microsoft.com/office/officeart/2005/8/layout/vList2"/>
    <dgm:cxn modelId="{DE695640-FD60-49E6-BC91-8F78E50F305D}" type="presParOf" srcId="{43817569-911A-4601-BE8B-8074407C7480}" destId="{5933EA98-36CF-4CC2-9BD5-831BA3996B0E}" srcOrd="4" destOrd="0" presId="urn:microsoft.com/office/officeart/2005/8/layout/vList2"/>
    <dgm:cxn modelId="{453622C1-C1BD-4E8A-973F-2FD62DCFC784}" type="presParOf" srcId="{43817569-911A-4601-BE8B-8074407C7480}" destId="{15A2E528-8D5B-4CAF-8944-D267CCC174F3}" srcOrd="5" destOrd="0" presId="urn:microsoft.com/office/officeart/2005/8/layout/vList2"/>
    <dgm:cxn modelId="{E1A454E9-37A6-47E0-A8D2-88D8F3AF9F70}" type="presParOf" srcId="{43817569-911A-4601-BE8B-8074407C7480}" destId="{450F0F31-5363-4CD8-B5D4-7974B7363992}" srcOrd="6" destOrd="0" presId="urn:microsoft.com/office/officeart/2005/8/layout/vList2"/>
    <dgm:cxn modelId="{5B1E2378-28EA-4B9C-9161-023836517109}" type="presParOf" srcId="{43817569-911A-4601-BE8B-8074407C7480}" destId="{F506C772-B849-4DF8-BA21-9D98D287E9AF}" srcOrd="7" destOrd="0" presId="urn:microsoft.com/office/officeart/2005/8/layout/vList2"/>
    <dgm:cxn modelId="{0EB91C0D-9544-4986-9D05-164F76129142}" type="presParOf" srcId="{43817569-911A-4601-BE8B-8074407C7480}" destId="{83DE23B0-6B5D-47F4-A817-D6BEE5C10423}"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2088377-57CF-4727-B463-8D47B4591E25}" type="doc">
      <dgm:prSet loTypeId="urn:microsoft.com/office/officeart/2005/8/layout/default" loCatId="list" qsTypeId="urn:microsoft.com/office/officeart/2005/8/quickstyle/simple2" qsCatId="simple" csTypeId="urn:microsoft.com/office/officeart/2005/8/colors/colorful5" csCatId="colorful"/>
      <dgm:spPr/>
      <dgm:t>
        <a:bodyPr/>
        <a:lstStyle/>
        <a:p>
          <a:endParaRPr lang="en-US"/>
        </a:p>
      </dgm:t>
    </dgm:pt>
    <dgm:pt modelId="{29809D22-CF26-41FB-AA08-FCD8C937FCBE}">
      <dgm:prSet/>
      <dgm:spPr/>
      <dgm:t>
        <a:bodyPr/>
        <a:lstStyle/>
        <a:p>
          <a:r>
            <a:rPr lang="en-US"/>
            <a:t>If had is part of the two words that make up the contraction, you will leave out the ha and replace with an apostrophe. Squeeze the words together.</a:t>
          </a:r>
        </a:p>
      </dgm:t>
    </dgm:pt>
    <dgm:pt modelId="{0FB8D604-75A9-4DDB-A4DA-BC78B03584D8}" type="parTrans" cxnId="{C050B712-7EC7-414D-A405-C5A47BDBE0E1}">
      <dgm:prSet/>
      <dgm:spPr/>
      <dgm:t>
        <a:bodyPr/>
        <a:lstStyle/>
        <a:p>
          <a:endParaRPr lang="en-US"/>
        </a:p>
      </dgm:t>
    </dgm:pt>
    <dgm:pt modelId="{106F9421-894F-4AD8-9E46-B4A26722C8F6}" type="sibTrans" cxnId="{C050B712-7EC7-414D-A405-C5A47BDBE0E1}">
      <dgm:prSet/>
      <dgm:spPr/>
      <dgm:t>
        <a:bodyPr/>
        <a:lstStyle/>
        <a:p>
          <a:endParaRPr lang="en-US"/>
        </a:p>
      </dgm:t>
    </dgm:pt>
    <dgm:pt modelId="{18A5E2A5-DEDC-4FFC-9F95-230474D16547}">
      <dgm:prSet custT="1"/>
      <dgm:spPr/>
      <dgm:t>
        <a:bodyPr/>
        <a:lstStyle/>
        <a:p>
          <a:r>
            <a:rPr lang="en-US" sz="3000" b="1" dirty="0">
              <a:effectLst>
                <a:outerShdw blurRad="38100" dist="38100" dir="2700000" algn="tl">
                  <a:srgbClr val="000000">
                    <a:alpha val="43137"/>
                  </a:srgbClr>
                </a:outerShdw>
              </a:effectLst>
            </a:rPr>
            <a:t>I + had = I’d</a:t>
          </a:r>
        </a:p>
      </dgm:t>
    </dgm:pt>
    <dgm:pt modelId="{75CF9C66-7DD5-46EB-90EC-8786C559C8DD}" type="parTrans" cxnId="{4D261FFA-EC17-4EC9-A515-EB890DDAC38C}">
      <dgm:prSet/>
      <dgm:spPr/>
      <dgm:t>
        <a:bodyPr/>
        <a:lstStyle/>
        <a:p>
          <a:endParaRPr lang="en-US"/>
        </a:p>
      </dgm:t>
    </dgm:pt>
    <dgm:pt modelId="{AA5AA0EF-A9C7-4BB6-A680-7C03E0CDD71A}" type="sibTrans" cxnId="{4D261FFA-EC17-4EC9-A515-EB890DDAC38C}">
      <dgm:prSet/>
      <dgm:spPr/>
      <dgm:t>
        <a:bodyPr/>
        <a:lstStyle/>
        <a:p>
          <a:endParaRPr lang="en-US"/>
        </a:p>
      </dgm:t>
    </dgm:pt>
    <dgm:pt modelId="{993AC13B-B853-4F47-AC1F-91DDD0A3C534}">
      <dgm:prSet custT="1"/>
      <dgm:spPr/>
      <dgm:t>
        <a:bodyPr/>
        <a:lstStyle/>
        <a:p>
          <a:r>
            <a:rPr lang="en-US" sz="3000" b="1">
              <a:effectLst>
                <a:outerShdw blurRad="38100" dist="38100" dir="2700000" algn="tl">
                  <a:srgbClr val="000000">
                    <a:alpha val="43137"/>
                  </a:srgbClr>
                </a:outerShdw>
              </a:effectLst>
            </a:rPr>
            <a:t>they + had = they’d</a:t>
          </a:r>
        </a:p>
      </dgm:t>
    </dgm:pt>
    <dgm:pt modelId="{821DA80B-E1ED-4D27-8453-0CA78EA5AC8E}" type="parTrans" cxnId="{1D3EC5AD-DD8B-49C5-BECD-1C1C95568C9B}">
      <dgm:prSet/>
      <dgm:spPr/>
      <dgm:t>
        <a:bodyPr/>
        <a:lstStyle/>
        <a:p>
          <a:endParaRPr lang="en-US"/>
        </a:p>
      </dgm:t>
    </dgm:pt>
    <dgm:pt modelId="{680C254E-73AF-46C9-B181-C5AC259B0D31}" type="sibTrans" cxnId="{1D3EC5AD-DD8B-49C5-BECD-1C1C95568C9B}">
      <dgm:prSet/>
      <dgm:spPr/>
      <dgm:t>
        <a:bodyPr/>
        <a:lstStyle/>
        <a:p>
          <a:endParaRPr lang="en-US"/>
        </a:p>
      </dgm:t>
    </dgm:pt>
    <dgm:pt modelId="{1F387F9A-C6F5-4E02-9BB9-5D584AE9D3E1}">
      <dgm:prSet custT="1"/>
      <dgm:spPr/>
      <dgm:t>
        <a:bodyPr/>
        <a:lstStyle/>
        <a:p>
          <a:r>
            <a:rPr lang="en-US" sz="3000" b="1">
              <a:effectLst>
                <a:outerShdw blurRad="38100" dist="38100" dir="2700000" algn="tl">
                  <a:srgbClr val="000000">
                    <a:alpha val="43137"/>
                  </a:srgbClr>
                </a:outerShdw>
              </a:effectLst>
            </a:rPr>
            <a:t>we + had = we’d</a:t>
          </a:r>
        </a:p>
      </dgm:t>
    </dgm:pt>
    <dgm:pt modelId="{0515BD1B-2415-4DBC-B801-537E15354A8B}" type="parTrans" cxnId="{D63A59BA-2D77-480B-8B65-599704A859AF}">
      <dgm:prSet/>
      <dgm:spPr/>
      <dgm:t>
        <a:bodyPr/>
        <a:lstStyle/>
        <a:p>
          <a:endParaRPr lang="en-US"/>
        </a:p>
      </dgm:t>
    </dgm:pt>
    <dgm:pt modelId="{21B48049-F3E4-4E71-AB87-3B9812348C9C}" type="sibTrans" cxnId="{D63A59BA-2D77-480B-8B65-599704A859AF}">
      <dgm:prSet/>
      <dgm:spPr/>
      <dgm:t>
        <a:bodyPr/>
        <a:lstStyle/>
        <a:p>
          <a:endParaRPr lang="en-US"/>
        </a:p>
      </dgm:t>
    </dgm:pt>
    <dgm:pt modelId="{33C17494-0BE3-48E5-BF96-C4E5A9311A8D}">
      <dgm:prSet custT="1"/>
      <dgm:spPr/>
      <dgm:t>
        <a:bodyPr/>
        <a:lstStyle/>
        <a:p>
          <a:r>
            <a:rPr lang="en-US" sz="3000" b="1">
              <a:effectLst>
                <a:outerShdw blurRad="38100" dist="38100" dir="2700000" algn="tl">
                  <a:srgbClr val="000000">
                    <a:alpha val="43137"/>
                  </a:srgbClr>
                </a:outerShdw>
              </a:effectLst>
            </a:rPr>
            <a:t>you + had = you’d</a:t>
          </a:r>
        </a:p>
      </dgm:t>
    </dgm:pt>
    <dgm:pt modelId="{2D813972-F8FB-402F-92D4-45DFCEEC218C}" type="parTrans" cxnId="{CCF3E2C5-E6C9-4172-90B0-827D98A77A77}">
      <dgm:prSet/>
      <dgm:spPr/>
      <dgm:t>
        <a:bodyPr/>
        <a:lstStyle/>
        <a:p>
          <a:endParaRPr lang="en-US"/>
        </a:p>
      </dgm:t>
    </dgm:pt>
    <dgm:pt modelId="{883B505B-627E-4804-82EE-12DC02F84E86}" type="sibTrans" cxnId="{CCF3E2C5-E6C9-4172-90B0-827D98A77A77}">
      <dgm:prSet/>
      <dgm:spPr/>
      <dgm:t>
        <a:bodyPr/>
        <a:lstStyle/>
        <a:p>
          <a:endParaRPr lang="en-US"/>
        </a:p>
      </dgm:t>
    </dgm:pt>
    <dgm:pt modelId="{21EF4117-ED42-4D04-ADE7-E659F87018CA}" type="pres">
      <dgm:prSet presAssocID="{C2088377-57CF-4727-B463-8D47B4591E25}" presName="diagram" presStyleCnt="0">
        <dgm:presLayoutVars>
          <dgm:dir/>
          <dgm:resizeHandles val="exact"/>
        </dgm:presLayoutVars>
      </dgm:prSet>
      <dgm:spPr/>
    </dgm:pt>
    <dgm:pt modelId="{96329A9A-2592-4DF8-86F0-79D6DD60654D}" type="pres">
      <dgm:prSet presAssocID="{29809D22-CF26-41FB-AA08-FCD8C937FCBE}" presName="node" presStyleLbl="node1" presStyleIdx="0" presStyleCnt="5">
        <dgm:presLayoutVars>
          <dgm:bulletEnabled val="1"/>
        </dgm:presLayoutVars>
      </dgm:prSet>
      <dgm:spPr/>
    </dgm:pt>
    <dgm:pt modelId="{ED279065-A950-4582-AF20-E7DA105F465D}" type="pres">
      <dgm:prSet presAssocID="{106F9421-894F-4AD8-9E46-B4A26722C8F6}" presName="sibTrans" presStyleCnt="0"/>
      <dgm:spPr/>
    </dgm:pt>
    <dgm:pt modelId="{2C725671-4533-4F1D-9105-E836DD6C3906}" type="pres">
      <dgm:prSet presAssocID="{18A5E2A5-DEDC-4FFC-9F95-230474D16547}" presName="node" presStyleLbl="node1" presStyleIdx="1" presStyleCnt="5">
        <dgm:presLayoutVars>
          <dgm:bulletEnabled val="1"/>
        </dgm:presLayoutVars>
      </dgm:prSet>
      <dgm:spPr/>
    </dgm:pt>
    <dgm:pt modelId="{C7087133-FA44-4C16-8904-AEFAD451CC02}" type="pres">
      <dgm:prSet presAssocID="{AA5AA0EF-A9C7-4BB6-A680-7C03E0CDD71A}" presName="sibTrans" presStyleCnt="0"/>
      <dgm:spPr/>
    </dgm:pt>
    <dgm:pt modelId="{606C73C8-C819-417B-90F9-81062D829777}" type="pres">
      <dgm:prSet presAssocID="{993AC13B-B853-4F47-AC1F-91DDD0A3C534}" presName="node" presStyleLbl="node1" presStyleIdx="2" presStyleCnt="5">
        <dgm:presLayoutVars>
          <dgm:bulletEnabled val="1"/>
        </dgm:presLayoutVars>
      </dgm:prSet>
      <dgm:spPr/>
    </dgm:pt>
    <dgm:pt modelId="{E2564793-CCE0-4600-88A6-B5CEB45596C9}" type="pres">
      <dgm:prSet presAssocID="{680C254E-73AF-46C9-B181-C5AC259B0D31}" presName="sibTrans" presStyleCnt="0"/>
      <dgm:spPr/>
    </dgm:pt>
    <dgm:pt modelId="{20BF1C10-F2B3-4112-BEF0-76B11F30D96E}" type="pres">
      <dgm:prSet presAssocID="{1F387F9A-C6F5-4E02-9BB9-5D584AE9D3E1}" presName="node" presStyleLbl="node1" presStyleIdx="3" presStyleCnt="5">
        <dgm:presLayoutVars>
          <dgm:bulletEnabled val="1"/>
        </dgm:presLayoutVars>
      </dgm:prSet>
      <dgm:spPr/>
    </dgm:pt>
    <dgm:pt modelId="{1A344388-BF86-42A3-8C49-5007B7634399}" type="pres">
      <dgm:prSet presAssocID="{21B48049-F3E4-4E71-AB87-3B9812348C9C}" presName="sibTrans" presStyleCnt="0"/>
      <dgm:spPr/>
    </dgm:pt>
    <dgm:pt modelId="{5333D657-A5C3-4EE1-BB25-DF139EE08E15}" type="pres">
      <dgm:prSet presAssocID="{33C17494-0BE3-48E5-BF96-C4E5A9311A8D}" presName="node" presStyleLbl="node1" presStyleIdx="4" presStyleCnt="5">
        <dgm:presLayoutVars>
          <dgm:bulletEnabled val="1"/>
        </dgm:presLayoutVars>
      </dgm:prSet>
      <dgm:spPr/>
    </dgm:pt>
  </dgm:ptLst>
  <dgm:cxnLst>
    <dgm:cxn modelId="{BC12EB04-941F-4EDC-B53C-DD29017EC338}" type="presOf" srcId="{C2088377-57CF-4727-B463-8D47B4591E25}" destId="{21EF4117-ED42-4D04-ADE7-E659F87018CA}" srcOrd="0" destOrd="0" presId="urn:microsoft.com/office/officeart/2005/8/layout/default"/>
    <dgm:cxn modelId="{C050B712-7EC7-414D-A405-C5A47BDBE0E1}" srcId="{C2088377-57CF-4727-B463-8D47B4591E25}" destId="{29809D22-CF26-41FB-AA08-FCD8C937FCBE}" srcOrd="0" destOrd="0" parTransId="{0FB8D604-75A9-4DDB-A4DA-BC78B03584D8}" sibTransId="{106F9421-894F-4AD8-9E46-B4A26722C8F6}"/>
    <dgm:cxn modelId="{B8CEA522-5883-4D5D-84DB-FFA314B27A52}" type="presOf" srcId="{1F387F9A-C6F5-4E02-9BB9-5D584AE9D3E1}" destId="{20BF1C10-F2B3-4112-BEF0-76B11F30D96E}" srcOrd="0" destOrd="0" presId="urn:microsoft.com/office/officeart/2005/8/layout/default"/>
    <dgm:cxn modelId="{20DEAD4A-083B-45E5-A274-674047A4B747}" type="presOf" srcId="{18A5E2A5-DEDC-4FFC-9F95-230474D16547}" destId="{2C725671-4533-4F1D-9105-E836DD6C3906}" srcOrd="0" destOrd="0" presId="urn:microsoft.com/office/officeart/2005/8/layout/default"/>
    <dgm:cxn modelId="{22F68E56-3F2C-4F4C-BB28-574BA4AEB399}" type="presOf" srcId="{993AC13B-B853-4F47-AC1F-91DDD0A3C534}" destId="{606C73C8-C819-417B-90F9-81062D829777}" srcOrd="0" destOrd="0" presId="urn:microsoft.com/office/officeart/2005/8/layout/default"/>
    <dgm:cxn modelId="{1D3EC5AD-DD8B-49C5-BECD-1C1C95568C9B}" srcId="{C2088377-57CF-4727-B463-8D47B4591E25}" destId="{993AC13B-B853-4F47-AC1F-91DDD0A3C534}" srcOrd="2" destOrd="0" parTransId="{821DA80B-E1ED-4D27-8453-0CA78EA5AC8E}" sibTransId="{680C254E-73AF-46C9-B181-C5AC259B0D31}"/>
    <dgm:cxn modelId="{D63A59BA-2D77-480B-8B65-599704A859AF}" srcId="{C2088377-57CF-4727-B463-8D47B4591E25}" destId="{1F387F9A-C6F5-4E02-9BB9-5D584AE9D3E1}" srcOrd="3" destOrd="0" parTransId="{0515BD1B-2415-4DBC-B801-537E15354A8B}" sibTransId="{21B48049-F3E4-4E71-AB87-3B9812348C9C}"/>
    <dgm:cxn modelId="{CCF3E2C5-E6C9-4172-90B0-827D98A77A77}" srcId="{C2088377-57CF-4727-B463-8D47B4591E25}" destId="{33C17494-0BE3-48E5-BF96-C4E5A9311A8D}" srcOrd="4" destOrd="0" parTransId="{2D813972-F8FB-402F-92D4-45DFCEEC218C}" sibTransId="{883B505B-627E-4804-82EE-12DC02F84E86}"/>
    <dgm:cxn modelId="{92D6ACDC-5CD7-42AD-B5D1-69F93DFFA718}" type="presOf" srcId="{33C17494-0BE3-48E5-BF96-C4E5A9311A8D}" destId="{5333D657-A5C3-4EE1-BB25-DF139EE08E15}" srcOrd="0" destOrd="0" presId="urn:microsoft.com/office/officeart/2005/8/layout/default"/>
    <dgm:cxn modelId="{4D261FFA-EC17-4EC9-A515-EB890DDAC38C}" srcId="{C2088377-57CF-4727-B463-8D47B4591E25}" destId="{18A5E2A5-DEDC-4FFC-9F95-230474D16547}" srcOrd="1" destOrd="0" parTransId="{75CF9C66-7DD5-46EB-90EC-8786C559C8DD}" sibTransId="{AA5AA0EF-A9C7-4BB6-A680-7C03E0CDD71A}"/>
    <dgm:cxn modelId="{9BD2A1FA-F691-421E-A5F7-2AACFCC54A5B}" type="presOf" srcId="{29809D22-CF26-41FB-AA08-FCD8C937FCBE}" destId="{96329A9A-2592-4DF8-86F0-79D6DD60654D}" srcOrd="0" destOrd="0" presId="urn:microsoft.com/office/officeart/2005/8/layout/default"/>
    <dgm:cxn modelId="{3BAF0403-EBDE-4A49-A3DD-E81759AC63D7}" type="presParOf" srcId="{21EF4117-ED42-4D04-ADE7-E659F87018CA}" destId="{96329A9A-2592-4DF8-86F0-79D6DD60654D}" srcOrd="0" destOrd="0" presId="urn:microsoft.com/office/officeart/2005/8/layout/default"/>
    <dgm:cxn modelId="{2A2D054C-BE3B-4D40-A453-AA2EA0C5BCBC}" type="presParOf" srcId="{21EF4117-ED42-4D04-ADE7-E659F87018CA}" destId="{ED279065-A950-4582-AF20-E7DA105F465D}" srcOrd="1" destOrd="0" presId="urn:microsoft.com/office/officeart/2005/8/layout/default"/>
    <dgm:cxn modelId="{C47F5381-3BE4-4582-BEA0-24B3EC4B1558}" type="presParOf" srcId="{21EF4117-ED42-4D04-ADE7-E659F87018CA}" destId="{2C725671-4533-4F1D-9105-E836DD6C3906}" srcOrd="2" destOrd="0" presId="urn:microsoft.com/office/officeart/2005/8/layout/default"/>
    <dgm:cxn modelId="{D34D0D88-80D1-4C51-B5C9-48080F42F156}" type="presParOf" srcId="{21EF4117-ED42-4D04-ADE7-E659F87018CA}" destId="{C7087133-FA44-4C16-8904-AEFAD451CC02}" srcOrd="3" destOrd="0" presId="urn:microsoft.com/office/officeart/2005/8/layout/default"/>
    <dgm:cxn modelId="{1F6B61E8-4F0A-4BBA-8EE7-AC37A0031172}" type="presParOf" srcId="{21EF4117-ED42-4D04-ADE7-E659F87018CA}" destId="{606C73C8-C819-417B-90F9-81062D829777}" srcOrd="4" destOrd="0" presId="urn:microsoft.com/office/officeart/2005/8/layout/default"/>
    <dgm:cxn modelId="{3BE0FF53-49DF-4A82-9B7E-A5C01948A671}" type="presParOf" srcId="{21EF4117-ED42-4D04-ADE7-E659F87018CA}" destId="{E2564793-CCE0-4600-88A6-B5CEB45596C9}" srcOrd="5" destOrd="0" presId="urn:microsoft.com/office/officeart/2005/8/layout/default"/>
    <dgm:cxn modelId="{6945BFFE-A289-49CB-85B8-CB3411293633}" type="presParOf" srcId="{21EF4117-ED42-4D04-ADE7-E659F87018CA}" destId="{20BF1C10-F2B3-4112-BEF0-76B11F30D96E}" srcOrd="6" destOrd="0" presId="urn:microsoft.com/office/officeart/2005/8/layout/default"/>
    <dgm:cxn modelId="{9A1BBD7A-CBB6-4F16-AC37-ABC0DA41A349}" type="presParOf" srcId="{21EF4117-ED42-4D04-ADE7-E659F87018CA}" destId="{1A344388-BF86-42A3-8C49-5007B7634399}" srcOrd="7" destOrd="0" presId="urn:microsoft.com/office/officeart/2005/8/layout/default"/>
    <dgm:cxn modelId="{475FD6B3-DA44-46F4-8EDA-186DE80A5E2C}" type="presParOf" srcId="{21EF4117-ED42-4D04-ADE7-E659F87018CA}" destId="{5333D657-A5C3-4EE1-BB25-DF139EE08E1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094E5F4-15B3-4849-B398-B5409780A27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137B01D-D58F-4027-8A41-774A6343410E}">
      <dgm:prSet/>
      <dgm:spPr/>
      <dgm:t>
        <a:bodyPr/>
        <a:lstStyle/>
        <a:p>
          <a:r>
            <a:rPr lang="en-US"/>
            <a:t>If has is part of the two words that make up the contraction, you will leave out the ha and replace with an apostrophe. Squeeze the words together. This one is tricky because you can us is too!</a:t>
          </a:r>
        </a:p>
      </dgm:t>
    </dgm:pt>
    <dgm:pt modelId="{700B2CFD-8D67-409E-8A15-261DF5E3676E}" type="parTrans" cxnId="{0BBD559D-D455-4392-9A15-93DBF3C2A1FF}">
      <dgm:prSet/>
      <dgm:spPr/>
      <dgm:t>
        <a:bodyPr/>
        <a:lstStyle/>
        <a:p>
          <a:endParaRPr lang="en-US"/>
        </a:p>
      </dgm:t>
    </dgm:pt>
    <dgm:pt modelId="{ED2BA5EC-5EC2-4C6C-9423-177DA6D42000}" type="sibTrans" cxnId="{0BBD559D-D455-4392-9A15-93DBF3C2A1FF}">
      <dgm:prSet/>
      <dgm:spPr/>
      <dgm:t>
        <a:bodyPr/>
        <a:lstStyle/>
        <a:p>
          <a:endParaRPr lang="en-US"/>
        </a:p>
      </dgm:t>
    </dgm:pt>
    <dgm:pt modelId="{653118BB-55AC-4A01-8CDB-5AB45A34EAE9}">
      <dgm:prSet custT="1"/>
      <dgm:spPr/>
      <dgm:t>
        <a:bodyPr/>
        <a:lstStyle/>
        <a:p>
          <a:r>
            <a:rPr lang="en-US" sz="3000" b="1">
              <a:effectLst>
                <a:outerShdw blurRad="38100" dist="38100" dir="2700000" algn="tl">
                  <a:srgbClr val="000000">
                    <a:alpha val="43137"/>
                  </a:srgbClr>
                </a:outerShdw>
              </a:effectLst>
            </a:rPr>
            <a:t>she + has = she’s</a:t>
          </a:r>
        </a:p>
      </dgm:t>
    </dgm:pt>
    <dgm:pt modelId="{62465A2C-7178-4E90-89E0-FF8C1E6DA56A}" type="parTrans" cxnId="{C69B80FB-0B35-4088-AAB1-ED3EDE667A48}">
      <dgm:prSet/>
      <dgm:spPr/>
      <dgm:t>
        <a:bodyPr/>
        <a:lstStyle/>
        <a:p>
          <a:endParaRPr lang="en-US"/>
        </a:p>
      </dgm:t>
    </dgm:pt>
    <dgm:pt modelId="{1EECADA8-3E7E-4F64-9F07-46130E9FBBBF}" type="sibTrans" cxnId="{C69B80FB-0B35-4088-AAB1-ED3EDE667A48}">
      <dgm:prSet/>
      <dgm:spPr/>
      <dgm:t>
        <a:bodyPr/>
        <a:lstStyle/>
        <a:p>
          <a:endParaRPr lang="en-US"/>
        </a:p>
      </dgm:t>
    </dgm:pt>
    <dgm:pt modelId="{9B09559E-DCE6-4B6C-8170-D4E3154DC3BC}">
      <dgm:prSet custT="1"/>
      <dgm:spPr/>
      <dgm:t>
        <a:bodyPr/>
        <a:lstStyle/>
        <a:p>
          <a:r>
            <a:rPr lang="en-US" sz="3000" b="1">
              <a:effectLst>
                <a:outerShdw blurRad="38100" dist="38100" dir="2700000" algn="tl">
                  <a:srgbClr val="000000">
                    <a:alpha val="43137"/>
                  </a:srgbClr>
                </a:outerShdw>
              </a:effectLst>
            </a:rPr>
            <a:t>he + has = he’s</a:t>
          </a:r>
        </a:p>
      </dgm:t>
    </dgm:pt>
    <dgm:pt modelId="{D25DB23C-5BCA-4FD2-AD19-8A149EEC4158}" type="parTrans" cxnId="{E80CF3FC-8216-45C4-93DC-DD4C2075D155}">
      <dgm:prSet/>
      <dgm:spPr/>
      <dgm:t>
        <a:bodyPr/>
        <a:lstStyle/>
        <a:p>
          <a:endParaRPr lang="en-US"/>
        </a:p>
      </dgm:t>
    </dgm:pt>
    <dgm:pt modelId="{B6CD3B21-03D9-40A2-87C7-BF2E3D87F6B5}" type="sibTrans" cxnId="{E80CF3FC-8216-45C4-93DC-DD4C2075D155}">
      <dgm:prSet/>
      <dgm:spPr/>
      <dgm:t>
        <a:bodyPr/>
        <a:lstStyle/>
        <a:p>
          <a:endParaRPr lang="en-US"/>
        </a:p>
      </dgm:t>
    </dgm:pt>
    <dgm:pt modelId="{EE6B0418-8B88-47BF-9763-3B116E794DEF}">
      <dgm:prSet custT="1"/>
      <dgm:spPr/>
      <dgm:t>
        <a:bodyPr/>
        <a:lstStyle/>
        <a:p>
          <a:r>
            <a:rPr lang="en-US" sz="3000" b="1">
              <a:effectLst>
                <a:outerShdw blurRad="38100" dist="38100" dir="2700000" algn="tl">
                  <a:srgbClr val="000000">
                    <a:alpha val="43137"/>
                  </a:srgbClr>
                </a:outerShdw>
              </a:effectLst>
            </a:rPr>
            <a:t>it + has = it’s</a:t>
          </a:r>
        </a:p>
      </dgm:t>
    </dgm:pt>
    <dgm:pt modelId="{9705EAC5-6302-436E-B402-22C6A419545E}" type="parTrans" cxnId="{86BC5CB8-A635-4577-BB79-8688A119B10A}">
      <dgm:prSet/>
      <dgm:spPr/>
      <dgm:t>
        <a:bodyPr/>
        <a:lstStyle/>
        <a:p>
          <a:endParaRPr lang="en-US"/>
        </a:p>
      </dgm:t>
    </dgm:pt>
    <dgm:pt modelId="{D038AF9F-90E9-47E4-9EEA-D66EBA46DB4F}" type="sibTrans" cxnId="{86BC5CB8-A635-4577-BB79-8688A119B10A}">
      <dgm:prSet/>
      <dgm:spPr/>
      <dgm:t>
        <a:bodyPr/>
        <a:lstStyle/>
        <a:p>
          <a:endParaRPr lang="en-US"/>
        </a:p>
      </dgm:t>
    </dgm:pt>
    <dgm:pt modelId="{FD1DD872-B5B9-4469-AB55-1B3F6796F480}">
      <dgm:prSet custT="1"/>
      <dgm:spPr/>
      <dgm:t>
        <a:bodyPr/>
        <a:lstStyle/>
        <a:p>
          <a:r>
            <a:rPr lang="en-US" sz="3000" b="1">
              <a:effectLst>
                <a:outerShdw blurRad="38100" dist="38100" dir="2700000" algn="tl">
                  <a:srgbClr val="000000">
                    <a:alpha val="43137"/>
                  </a:srgbClr>
                </a:outerShdw>
              </a:effectLst>
            </a:rPr>
            <a:t>that + has = that’s</a:t>
          </a:r>
        </a:p>
      </dgm:t>
    </dgm:pt>
    <dgm:pt modelId="{BC1A1C9E-757C-41C1-A430-6D2FB84F5896}" type="parTrans" cxnId="{DCAD053F-713A-4BEB-8ABA-B8C1ABF3AB6C}">
      <dgm:prSet/>
      <dgm:spPr/>
      <dgm:t>
        <a:bodyPr/>
        <a:lstStyle/>
        <a:p>
          <a:endParaRPr lang="en-US"/>
        </a:p>
      </dgm:t>
    </dgm:pt>
    <dgm:pt modelId="{0F79BA79-7CB7-470D-A379-E2627D23FEAE}" type="sibTrans" cxnId="{DCAD053F-713A-4BEB-8ABA-B8C1ABF3AB6C}">
      <dgm:prSet/>
      <dgm:spPr/>
      <dgm:t>
        <a:bodyPr/>
        <a:lstStyle/>
        <a:p>
          <a:endParaRPr lang="en-US"/>
        </a:p>
      </dgm:t>
    </dgm:pt>
    <dgm:pt modelId="{8C526AD1-38A2-4359-B3CB-252B1A16D226}" type="pres">
      <dgm:prSet presAssocID="{2094E5F4-15B3-4849-B398-B5409780A27B}" presName="linear" presStyleCnt="0">
        <dgm:presLayoutVars>
          <dgm:animLvl val="lvl"/>
          <dgm:resizeHandles val="exact"/>
        </dgm:presLayoutVars>
      </dgm:prSet>
      <dgm:spPr/>
    </dgm:pt>
    <dgm:pt modelId="{98F7B091-7DDF-4850-8118-FA38307CC158}" type="pres">
      <dgm:prSet presAssocID="{0137B01D-D58F-4027-8A41-774A6343410E}" presName="parentText" presStyleLbl="node1" presStyleIdx="0" presStyleCnt="5">
        <dgm:presLayoutVars>
          <dgm:chMax val="0"/>
          <dgm:bulletEnabled val="1"/>
        </dgm:presLayoutVars>
      </dgm:prSet>
      <dgm:spPr/>
    </dgm:pt>
    <dgm:pt modelId="{7625B7DC-FF0E-471A-B34D-0F5376E0F3F7}" type="pres">
      <dgm:prSet presAssocID="{ED2BA5EC-5EC2-4C6C-9423-177DA6D42000}" presName="spacer" presStyleCnt="0"/>
      <dgm:spPr/>
    </dgm:pt>
    <dgm:pt modelId="{65BDBB00-3254-4617-A504-E7ED977B4413}" type="pres">
      <dgm:prSet presAssocID="{653118BB-55AC-4A01-8CDB-5AB45A34EAE9}" presName="parentText" presStyleLbl="node1" presStyleIdx="1" presStyleCnt="5">
        <dgm:presLayoutVars>
          <dgm:chMax val="0"/>
          <dgm:bulletEnabled val="1"/>
        </dgm:presLayoutVars>
      </dgm:prSet>
      <dgm:spPr/>
    </dgm:pt>
    <dgm:pt modelId="{45423388-6D6F-4BC1-93DC-11732EC9A01B}" type="pres">
      <dgm:prSet presAssocID="{1EECADA8-3E7E-4F64-9F07-46130E9FBBBF}" presName="spacer" presStyleCnt="0"/>
      <dgm:spPr/>
    </dgm:pt>
    <dgm:pt modelId="{01D63A34-90B9-465E-A1E3-CEF4DA439D74}" type="pres">
      <dgm:prSet presAssocID="{9B09559E-DCE6-4B6C-8170-D4E3154DC3BC}" presName="parentText" presStyleLbl="node1" presStyleIdx="2" presStyleCnt="5">
        <dgm:presLayoutVars>
          <dgm:chMax val="0"/>
          <dgm:bulletEnabled val="1"/>
        </dgm:presLayoutVars>
      </dgm:prSet>
      <dgm:spPr/>
    </dgm:pt>
    <dgm:pt modelId="{CE37183F-5D33-435E-BA7E-B097B4DEECF9}" type="pres">
      <dgm:prSet presAssocID="{B6CD3B21-03D9-40A2-87C7-BF2E3D87F6B5}" presName="spacer" presStyleCnt="0"/>
      <dgm:spPr/>
    </dgm:pt>
    <dgm:pt modelId="{3B631FE0-EFF2-4A81-8CD6-232C377ED2D7}" type="pres">
      <dgm:prSet presAssocID="{EE6B0418-8B88-47BF-9763-3B116E794DEF}" presName="parentText" presStyleLbl="node1" presStyleIdx="3" presStyleCnt="5">
        <dgm:presLayoutVars>
          <dgm:chMax val="0"/>
          <dgm:bulletEnabled val="1"/>
        </dgm:presLayoutVars>
      </dgm:prSet>
      <dgm:spPr/>
    </dgm:pt>
    <dgm:pt modelId="{DDC84BF1-372A-4FA9-ACCC-6CDDE258316A}" type="pres">
      <dgm:prSet presAssocID="{D038AF9F-90E9-47E4-9EEA-D66EBA46DB4F}" presName="spacer" presStyleCnt="0"/>
      <dgm:spPr/>
    </dgm:pt>
    <dgm:pt modelId="{9CBE63B3-85CB-4E13-860B-9D59F4AB6C68}" type="pres">
      <dgm:prSet presAssocID="{FD1DD872-B5B9-4469-AB55-1B3F6796F480}" presName="parentText" presStyleLbl="node1" presStyleIdx="4" presStyleCnt="5">
        <dgm:presLayoutVars>
          <dgm:chMax val="0"/>
          <dgm:bulletEnabled val="1"/>
        </dgm:presLayoutVars>
      </dgm:prSet>
      <dgm:spPr/>
    </dgm:pt>
  </dgm:ptLst>
  <dgm:cxnLst>
    <dgm:cxn modelId="{C504081B-12BE-413E-8EB1-69230A626DBC}" type="presOf" srcId="{653118BB-55AC-4A01-8CDB-5AB45A34EAE9}" destId="{65BDBB00-3254-4617-A504-E7ED977B4413}" srcOrd="0" destOrd="0" presId="urn:microsoft.com/office/officeart/2005/8/layout/vList2"/>
    <dgm:cxn modelId="{0068611C-B7CE-4BBE-BDCF-B2E1C5F6DB98}" type="presOf" srcId="{FD1DD872-B5B9-4469-AB55-1B3F6796F480}" destId="{9CBE63B3-85CB-4E13-860B-9D59F4AB6C68}" srcOrd="0" destOrd="0" presId="urn:microsoft.com/office/officeart/2005/8/layout/vList2"/>
    <dgm:cxn modelId="{07A69E3C-0C15-4CF5-B76A-763900B712BC}" type="presOf" srcId="{EE6B0418-8B88-47BF-9763-3B116E794DEF}" destId="{3B631FE0-EFF2-4A81-8CD6-232C377ED2D7}" srcOrd="0" destOrd="0" presId="urn:microsoft.com/office/officeart/2005/8/layout/vList2"/>
    <dgm:cxn modelId="{DCAD053F-713A-4BEB-8ABA-B8C1ABF3AB6C}" srcId="{2094E5F4-15B3-4849-B398-B5409780A27B}" destId="{FD1DD872-B5B9-4469-AB55-1B3F6796F480}" srcOrd="4" destOrd="0" parTransId="{BC1A1C9E-757C-41C1-A430-6D2FB84F5896}" sibTransId="{0F79BA79-7CB7-470D-A379-E2627D23FEAE}"/>
    <dgm:cxn modelId="{0BBD559D-D455-4392-9A15-93DBF3C2A1FF}" srcId="{2094E5F4-15B3-4849-B398-B5409780A27B}" destId="{0137B01D-D58F-4027-8A41-774A6343410E}" srcOrd="0" destOrd="0" parTransId="{700B2CFD-8D67-409E-8A15-261DF5E3676E}" sibTransId="{ED2BA5EC-5EC2-4C6C-9423-177DA6D42000}"/>
    <dgm:cxn modelId="{C73EDAA9-ED71-4E06-AF3B-A8B0A1D9FD51}" type="presOf" srcId="{0137B01D-D58F-4027-8A41-774A6343410E}" destId="{98F7B091-7DDF-4850-8118-FA38307CC158}" srcOrd="0" destOrd="0" presId="urn:microsoft.com/office/officeart/2005/8/layout/vList2"/>
    <dgm:cxn modelId="{86BC5CB8-A635-4577-BB79-8688A119B10A}" srcId="{2094E5F4-15B3-4849-B398-B5409780A27B}" destId="{EE6B0418-8B88-47BF-9763-3B116E794DEF}" srcOrd="3" destOrd="0" parTransId="{9705EAC5-6302-436E-B402-22C6A419545E}" sibTransId="{D038AF9F-90E9-47E4-9EEA-D66EBA46DB4F}"/>
    <dgm:cxn modelId="{4C7AFCD6-E6E9-4DDA-B38D-28061E06A790}" type="presOf" srcId="{2094E5F4-15B3-4849-B398-B5409780A27B}" destId="{8C526AD1-38A2-4359-B3CB-252B1A16D226}" srcOrd="0" destOrd="0" presId="urn:microsoft.com/office/officeart/2005/8/layout/vList2"/>
    <dgm:cxn modelId="{EEB6B7FA-32BE-4592-B50E-FE3DC80C218A}" type="presOf" srcId="{9B09559E-DCE6-4B6C-8170-D4E3154DC3BC}" destId="{01D63A34-90B9-465E-A1E3-CEF4DA439D74}" srcOrd="0" destOrd="0" presId="urn:microsoft.com/office/officeart/2005/8/layout/vList2"/>
    <dgm:cxn modelId="{C69B80FB-0B35-4088-AAB1-ED3EDE667A48}" srcId="{2094E5F4-15B3-4849-B398-B5409780A27B}" destId="{653118BB-55AC-4A01-8CDB-5AB45A34EAE9}" srcOrd="1" destOrd="0" parTransId="{62465A2C-7178-4E90-89E0-FF8C1E6DA56A}" sibTransId="{1EECADA8-3E7E-4F64-9F07-46130E9FBBBF}"/>
    <dgm:cxn modelId="{E80CF3FC-8216-45C4-93DC-DD4C2075D155}" srcId="{2094E5F4-15B3-4849-B398-B5409780A27B}" destId="{9B09559E-DCE6-4B6C-8170-D4E3154DC3BC}" srcOrd="2" destOrd="0" parTransId="{D25DB23C-5BCA-4FD2-AD19-8A149EEC4158}" sibTransId="{B6CD3B21-03D9-40A2-87C7-BF2E3D87F6B5}"/>
    <dgm:cxn modelId="{F0ECBEE0-5022-4F30-B437-030C0CC542FE}" type="presParOf" srcId="{8C526AD1-38A2-4359-B3CB-252B1A16D226}" destId="{98F7B091-7DDF-4850-8118-FA38307CC158}" srcOrd="0" destOrd="0" presId="urn:microsoft.com/office/officeart/2005/8/layout/vList2"/>
    <dgm:cxn modelId="{64E51DA5-ECE3-480C-9201-336D13D8C2EA}" type="presParOf" srcId="{8C526AD1-38A2-4359-B3CB-252B1A16D226}" destId="{7625B7DC-FF0E-471A-B34D-0F5376E0F3F7}" srcOrd="1" destOrd="0" presId="urn:microsoft.com/office/officeart/2005/8/layout/vList2"/>
    <dgm:cxn modelId="{FE75712A-6AC1-4A70-A59A-CABD3F07C216}" type="presParOf" srcId="{8C526AD1-38A2-4359-B3CB-252B1A16D226}" destId="{65BDBB00-3254-4617-A504-E7ED977B4413}" srcOrd="2" destOrd="0" presId="urn:microsoft.com/office/officeart/2005/8/layout/vList2"/>
    <dgm:cxn modelId="{B4AF116C-46CA-4DA5-AEF3-3D39366591C4}" type="presParOf" srcId="{8C526AD1-38A2-4359-B3CB-252B1A16D226}" destId="{45423388-6D6F-4BC1-93DC-11732EC9A01B}" srcOrd="3" destOrd="0" presId="urn:microsoft.com/office/officeart/2005/8/layout/vList2"/>
    <dgm:cxn modelId="{3EA3AE72-FAB0-431F-9A85-4F99C48875A2}" type="presParOf" srcId="{8C526AD1-38A2-4359-B3CB-252B1A16D226}" destId="{01D63A34-90B9-465E-A1E3-CEF4DA439D74}" srcOrd="4" destOrd="0" presId="urn:microsoft.com/office/officeart/2005/8/layout/vList2"/>
    <dgm:cxn modelId="{81392B65-5293-4752-94FA-3C506D5BD2C6}" type="presParOf" srcId="{8C526AD1-38A2-4359-B3CB-252B1A16D226}" destId="{CE37183F-5D33-435E-BA7E-B097B4DEECF9}" srcOrd="5" destOrd="0" presId="urn:microsoft.com/office/officeart/2005/8/layout/vList2"/>
    <dgm:cxn modelId="{CC3987C9-2170-4171-8510-C6C878DC243C}" type="presParOf" srcId="{8C526AD1-38A2-4359-B3CB-252B1A16D226}" destId="{3B631FE0-EFF2-4A81-8CD6-232C377ED2D7}" srcOrd="6" destOrd="0" presId="urn:microsoft.com/office/officeart/2005/8/layout/vList2"/>
    <dgm:cxn modelId="{F96E3930-31FF-415D-8D14-980CAD25BD2D}" type="presParOf" srcId="{8C526AD1-38A2-4359-B3CB-252B1A16D226}" destId="{DDC84BF1-372A-4FA9-ACCC-6CDDE258316A}" srcOrd="7" destOrd="0" presId="urn:microsoft.com/office/officeart/2005/8/layout/vList2"/>
    <dgm:cxn modelId="{CE3385D1-42E8-4827-93F2-AB90CF1430A5}" type="presParOf" srcId="{8C526AD1-38A2-4359-B3CB-252B1A16D226}" destId="{9CBE63B3-85CB-4E13-860B-9D59F4AB6C6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23595-DFDC-4205-8842-D813AB903973}">
      <dsp:nvSpPr>
        <dsp:cNvPr id="0" name=""/>
        <dsp:cNvSpPr/>
      </dsp:nvSpPr>
      <dsp:spPr>
        <a:xfrm>
          <a:off x="0" y="4086"/>
          <a:ext cx="4429635" cy="87042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FDD044-40A2-4EFA-8F90-53C9ADA6A6E5}">
      <dsp:nvSpPr>
        <dsp:cNvPr id="0" name=""/>
        <dsp:cNvSpPr/>
      </dsp:nvSpPr>
      <dsp:spPr>
        <a:xfrm>
          <a:off x="263303" y="199931"/>
          <a:ext cx="478733" cy="4787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20ACDA-E584-4F2C-8094-6D20127609A1}">
      <dsp:nvSpPr>
        <dsp:cNvPr id="0" name=""/>
        <dsp:cNvSpPr/>
      </dsp:nvSpPr>
      <dsp:spPr>
        <a:xfrm>
          <a:off x="1005339" y="4086"/>
          <a:ext cx="3424295" cy="870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0" tIns="92120" rIns="92120" bIns="92120" numCol="1" spcCol="1270" anchor="ctr" anchorCtr="0">
          <a:noAutofit/>
        </a:bodyPr>
        <a:lstStyle/>
        <a:p>
          <a:pPr marL="0" lvl="0" indent="0" algn="l" defTabSz="622300">
            <a:lnSpc>
              <a:spcPct val="100000"/>
            </a:lnSpc>
            <a:spcBef>
              <a:spcPct val="0"/>
            </a:spcBef>
            <a:spcAft>
              <a:spcPct val="35000"/>
            </a:spcAft>
            <a:buNone/>
          </a:pPr>
          <a:r>
            <a:rPr lang="en-US" sz="1400" kern="1200"/>
            <a:t>Contractions are informal speech</a:t>
          </a:r>
        </a:p>
      </dsp:txBody>
      <dsp:txXfrm>
        <a:off x="1005339" y="4086"/>
        <a:ext cx="3424295" cy="870424"/>
      </dsp:txXfrm>
    </dsp:sp>
    <dsp:sp modelId="{87D2266A-485B-4F1D-9C19-4EBE8F83B4DD}">
      <dsp:nvSpPr>
        <dsp:cNvPr id="0" name=""/>
        <dsp:cNvSpPr/>
      </dsp:nvSpPr>
      <dsp:spPr>
        <a:xfrm>
          <a:off x="0" y="1092116"/>
          <a:ext cx="4429635" cy="87042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8A5028-DAC0-474D-9548-DCAFD1BB3E52}">
      <dsp:nvSpPr>
        <dsp:cNvPr id="0" name=""/>
        <dsp:cNvSpPr/>
      </dsp:nvSpPr>
      <dsp:spPr>
        <a:xfrm>
          <a:off x="263303" y="1287962"/>
          <a:ext cx="478733" cy="4787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45C62E-EC2C-46FB-A3D0-EB3F911D641B}">
      <dsp:nvSpPr>
        <dsp:cNvPr id="0" name=""/>
        <dsp:cNvSpPr/>
      </dsp:nvSpPr>
      <dsp:spPr>
        <a:xfrm>
          <a:off x="1005339" y="1092116"/>
          <a:ext cx="3424295" cy="870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0" tIns="92120" rIns="92120" bIns="92120" numCol="1" spcCol="1270" anchor="ctr" anchorCtr="0">
          <a:noAutofit/>
        </a:bodyPr>
        <a:lstStyle/>
        <a:p>
          <a:pPr marL="0" lvl="0" indent="0" algn="l" defTabSz="622300">
            <a:lnSpc>
              <a:spcPct val="100000"/>
            </a:lnSpc>
            <a:spcBef>
              <a:spcPct val="0"/>
            </a:spcBef>
            <a:spcAft>
              <a:spcPct val="35000"/>
            </a:spcAft>
            <a:buNone/>
          </a:pPr>
          <a:r>
            <a:rPr lang="en-US" sz="1400" kern="1200"/>
            <a:t>We use contractions (I’m, we’re) in everyday speech and informal writing.</a:t>
          </a:r>
          <a:endParaRPr lang="en-US" sz="1400" kern="1200" dirty="0"/>
        </a:p>
      </dsp:txBody>
      <dsp:txXfrm>
        <a:off x="1005339" y="1092116"/>
        <a:ext cx="3424295" cy="870424"/>
      </dsp:txXfrm>
    </dsp:sp>
    <dsp:sp modelId="{05C122BB-C664-4E27-815E-A6357C44A8AF}">
      <dsp:nvSpPr>
        <dsp:cNvPr id="0" name=""/>
        <dsp:cNvSpPr/>
      </dsp:nvSpPr>
      <dsp:spPr>
        <a:xfrm>
          <a:off x="0" y="2180146"/>
          <a:ext cx="4429635" cy="87042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F5B110-2E85-449F-A916-FFEB1F7CB70C}">
      <dsp:nvSpPr>
        <dsp:cNvPr id="0" name=""/>
        <dsp:cNvSpPr/>
      </dsp:nvSpPr>
      <dsp:spPr>
        <a:xfrm>
          <a:off x="263303" y="2375992"/>
          <a:ext cx="478733" cy="4787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24F91A-3C3A-4000-9061-EDE030A66104}">
      <dsp:nvSpPr>
        <dsp:cNvPr id="0" name=""/>
        <dsp:cNvSpPr/>
      </dsp:nvSpPr>
      <dsp:spPr>
        <a:xfrm>
          <a:off x="1005339" y="2180146"/>
          <a:ext cx="3424295" cy="870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0" tIns="92120" rIns="92120" bIns="92120" numCol="1" spcCol="1270" anchor="ctr" anchorCtr="0">
          <a:noAutofit/>
        </a:bodyPr>
        <a:lstStyle/>
        <a:p>
          <a:pPr marL="0" lvl="0" indent="0" algn="l" defTabSz="622300">
            <a:lnSpc>
              <a:spcPct val="100000"/>
            </a:lnSpc>
            <a:spcBef>
              <a:spcPct val="0"/>
            </a:spcBef>
            <a:spcAft>
              <a:spcPct val="35000"/>
            </a:spcAft>
            <a:buNone/>
          </a:pPr>
          <a:r>
            <a:rPr lang="en-US" sz="1400" kern="1200"/>
            <a:t>Contractions, which are sometimes called ‘short forms’</a:t>
          </a:r>
        </a:p>
      </dsp:txBody>
      <dsp:txXfrm>
        <a:off x="1005339" y="2180146"/>
        <a:ext cx="3424295" cy="870424"/>
      </dsp:txXfrm>
    </dsp:sp>
    <dsp:sp modelId="{27EAFFBE-F74C-462F-8E06-B5A645FD8599}">
      <dsp:nvSpPr>
        <dsp:cNvPr id="0" name=""/>
        <dsp:cNvSpPr/>
      </dsp:nvSpPr>
      <dsp:spPr>
        <a:xfrm>
          <a:off x="0" y="3268177"/>
          <a:ext cx="4429635" cy="87042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78AB51-AA58-44E3-B43C-B4E4332C1C61}">
      <dsp:nvSpPr>
        <dsp:cNvPr id="0" name=""/>
        <dsp:cNvSpPr/>
      </dsp:nvSpPr>
      <dsp:spPr>
        <a:xfrm>
          <a:off x="263303" y="3464022"/>
          <a:ext cx="478733" cy="4787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5B7CFE9-3C29-448C-AE00-55711CF372D9}">
      <dsp:nvSpPr>
        <dsp:cNvPr id="0" name=""/>
        <dsp:cNvSpPr/>
      </dsp:nvSpPr>
      <dsp:spPr>
        <a:xfrm>
          <a:off x="1005339" y="3268177"/>
          <a:ext cx="3424295" cy="870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0" tIns="92120" rIns="92120" bIns="92120" numCol="1" spcCol="1270" anchor="ctr" anchorCtr="0">
          <a:noAutofit/>
        </a:bodyPr>
        <a:lstStyle/>
        <a:p>
          <a:pPr marL="0" lvl="0" indent="0" algn="l" defTabSz="622300">
            <a:lnSpc>
              <a:spcPct val="100000"/>
            </a:lnSpc>
            <a:spcBef>
              <a:spcPct val="0"/>
            </a:spcBef>
            <a:spcAft>
              <a:spcPct val="35000"/>
            </a:spcAft>
            <a:buNone/>
          </a:pPr>
          <a:r>
            <a:rPr lang="en-US" sz="1400" kern="1200"/>
            <a:t>Commonly combine a pronoun or noun and a verb, or a verb and not, in a shorter form.</a:t>
          </a:r>
        </a:p>
      </dsp:txBody>
      <dsp:txXfrm>
        <a:off x="1005339" y="3268177"/>
        <a:ext cx="3424295" cy="870424"/>
      </dsp:txXfrm>
    </dsp:sp>
    <dsp:sp modelId="{58BF6FA7-B562-4F08-B2B0-E18FB05FEF3A}">
      <dsp:nvSpPr>
        <dsp:cNvPr id="0" name=""/>
        <dsp:cNvSpPr/>
      </dsp:nvSpPr>
      <dsp:spPr>
        <a:xfrm>
          <a:off x="0" y="4356207"/>
          <a:ext cx="4429635" cy="87042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21CD96-1052-48F7-97B6-88BFB2DAB226}">
      <dsp:nvSpPr>
        <dsp:cNvPr id="0" name=""/>
        <dsp:cNvSpPr/>
      </dsp:nvSpPr>
      <dsp:spPr>
        <a:xfrm>
          <a:off x="263303" y="4552052"/>
          <a:ext cx="478733" cy="47873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C29938-91F0-4FA3-B9C0-F12B8B9AB54F}">
      <dsp:nvSpPr>
        <dsp:cNvPr id="0" name=""/>
        <dsp:cNvSpPr/>
      </dsp:nvSpPr>
      <dsp:spPr>
        <a:xfrm>
          <a:off x="1005339" y="4356207"/>
          <a:ext cx="3424295" cy="870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0" tIns="92120" rIns="92120" bIns="92120" numCol="1" spcCol="1270" anchor="ctr" anchorCtr="0">
          <a:noAutofit/>
        </a:bodyPr>
        <a:lstStyle/>
        <a:p>
          <a:pPr marL="0" lvl="0" indent="0" algn="l" defTabSz="622300">
            <a:lnSpc>
              <a:spcPct val="100000"/>
            </a:lnSpc>
            <a:spcBef>
              <a:spcPct val="0"/>
            </a:spcBef>
            <a:spcAft>
              <a:spcPct val="35000"/>
            </a:spcAft>
            <a:buNone/>
          </a:pPr>
          <a:r>
            <a:rPr lang="en-US" sz="1400" kern="1200"/>
            <a:t>Contractions are not appropriate in formal writing.</a:t>
          </a:r>
        </a:p>
      </dsp:txBody>
      <dsp:txXfrm>
        <a:off x="1005339" y="4356207"/>
        <a:ext cx="3424295" cy="870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E5457-A015-465F-9653-6A162CA94ED6}">
      <dsp:nvSpPr>
        <dsp:cNvPr id="0" name=""/>
        <dsp:cNvSpPr/>
      </dsp:nvSpPr>
      <dsp:spPr>
        <a:xfrm>
          <a:off x="0" y="3937438"/>
          <a:ext cx="4429635" cy="129235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I + am = I’m</a:t>
          </a:r>
        </a:p>
      </dsp:txBody>
      <dsp:txXfrm>
        <a:off x="0" y="3937438"/>
        <a:ext cx="4429635" cy="1292355"/>
      </dsp:txXfrm>
    </dsp:sp>
    <dsp:sp modelId="{440BA882-AC74-4819-B6E8-14DFCEEB02ED}">
      <dsp:nvSpPr>
        <dsp:cNvPr id="0" name=""/>
        <dsp:cNvSpPr/>
      </dsp:nvSpPr>
      <dsp:spPr>
        <a:xfrm rot="10800000">
          <a:off x="0" y="1969181"/>
          <a:ext cx="4429635" cy="1987642"/>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You will only use am with I in a contraction.  Replace the a with an apostrophe. Squeeze the words together.</a:t>
          </a:r>
        </a:p>
      </dsp:txBody>
      <dsp:txXfrm rot="10800000">
        <a:off x="0" y="1969181"/>
        <a:ext cx="4429635" cy="1291510"/>
      </dsp:txXfrm>
    </dsp:sp>
    <dsp:sp modelId="{6C592A72-5C08-4AB2-8347-4CEEB93707CF}">
      <dsp:nvSpPr>
        <dsp:cNvPr id="0" name=""/>
        <dsp:cNvSpPr/>
      </dsp:nvSpPr>
      <dsp:spPr>
        <a:xfrm rot="10800000">
          <a:off x="0" y="924"/>
          <a:ext cx="4429635" cy="1987642"/>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Whenever there is a contraction with I, I </a:t>
          </a:r>
          <a:r>
            <a:rPr lang="en-US" sz="1800" b="1" u="sng" kern="1200"/>
            <a:t>must be capitalized</a:t>
          </a:r>
          <a:r>
            <a:rPr lang="en-US" sz="1800" kern="1200"/>
            <a:t>.</a:t>
          </a:r>
        </a:p>
      </dsp:txBody>
      <dsp:txXfrm rot="10800000">
        <a:off x="0" y="924"/>
        <a:ext cx="4429635" cy="12915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0B1521-87B5-420F-895A-80BB64A22790}">
      <dsp:nvSpPr>
        <dsp:cNvPr id="0" name=""/>
        <dsp:cNvSpPr/>
      </dsp:nvSpPr>
      <dsp:spPr>
        <a:xfrm>
          <a:off x="0" y="36768"/>
          <a:ext cx="4429635" cy="9991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is is part of the two words that make up the contraction, you will leave out the i and replace with an apostrophe. Squeeze the words together.</a:t>
          </a:r>
        </a:p>
      </dsp:txBody>
      <dsp:txXfrm>
        <a:off x="48776" y="85544"/>
        <a:ext cx="4332083" cy="901628"/>
      </dsp:txXfrm>
    </dsp:sp>
    <dsp:sp modelId="{D79D0498-FE20-4F27-B86D-9689E1CF8C2B}">
      <dsp:nvSpPr>
        <dsp:cNvPr id="0" name=""/>
        <dsp:cNvSpPr/>
      </dsp:nvSpPr>
      <dsp:spPr>
        <a:xfrm>
          <a:off x="0" y="1076268"/>
          <a:ext cx="4429635" cy="999180"/>
        </a:xfrm>
        <a:prstGeom prst="roundRect">
          <a:avLst/>
        </a:prstGeom>
        <a:solidFill>
          <a:schemeClr val="accent2">
            <a:hueOff val="-330843"/>
            <a:satOff val="373"/>
            <a:lumOff val="88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effectLst>
                <a:outerShdw blurRad="38100" dist="38100" dir="2700000" algn="tl">
                  <a:srgbClr val="000000">
                    <a:alpha val="43137"/>
                  </a:srgbClr>
                </a:outerShdw>
              </a:effectLst>
            </a:rPr>
            <a:t>she + is = she’s</a:t>
          </a:r>
        </a:p>
      </dsp:txBody>
      <dsp:txXfrm>
        <a:off x="48776" y="1125044"/>
        <a:ext cx="4332083" cy="901628"/>
      </dsp:txXfrm>
    </dsp:sp>
    <dsp:sp modelId="{F194AC04-A3B4-4BAE-BF85-05349A547CEB}">
      <dsp:nvSpPr>
        <dsp:cNvPr id="0" name=""/>
        <dsp:cNvSpPr/>
      </dsp:nvSpPr>
      <dsp:spPr>
        <a:xfrm>
          <a:off x="0" y="2115769"/>
          <a:ext cx="4429635" cy="999180"/>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solidFill>
                <a:prstClr val="white"/>
              </a:solidFill>
              <a:effectLst>
                <a:outerShdw blurRad="38100" dist="38100" dir="2700000" algn="tl">
                  <a:srgbClr val="000000">
                    <a:alpha val="43137"/>
                  </a:srgbClr>
                </a:outerShdw>
              </a:effectLst>
              <a:latin typeface="Century Gothic" panose="020B0502020202020204"/>
              <a:ea typeface="+mn-ea"/>
              <a:cs typeface="+mn-cs"/>
            </a:rPr>
            <a:t>he + is =</a:t>
          </a:r>
          <a:r>
            <a:rPr lang="en-US" sz="1400" kern="1200" dirty="0"/>
            <a:t> </a:t>
          </a:r>
          <a:r>
            <a:rPr lang="en-US" sz="4000" b="1" kern="1200" dirty="0">
              <a:solidFill>
                <a:prstClr val="white"/>
              </a:solidFill>
              <a:effectLst>
                <a:outerShdw blurRad="38100" dist="38100" dir="2700000" algn="tl">
                  <a:srgbClr val="000000">
                    <a:alpha val="43137"/>
                  </a:srgbClr>
                </a:outerShdw>
              </a:effectLst>
              <a:latin typeface="Century Gothic" panose="020B0502020202020204"/>
              <a:ea typeface="+mn-ea"/>
              <a:cs typeface="+mn-cs"/>
            </a:rPr>
            <a:t>he’s</a:t>
          </a:r>
        </a:p>
      </dsp:txBody>
      <dsp:txXfrm>
        <a:off x="48776" y="2164545"/>
        <a:ext cx="4332083" cy="901628"/>
      </dsp:txXfrm>
    </dsp:sp>
    <dsp:sp modelId="{EB360A83-99C7-4B4C-9F48-6AF531FB4867}">
      <dsp:nvSpPr>
        <dsp:cNvPr id="0" name=""/>
        <dsp:cNvSpPr/>
      </dsp:nvSpPr>
      <dsp:spPr>
        <a:xfrm>
          <a:off x="0" y="3161453"/>
          <a:ext cx="4429635" cy="999180"/>
        </a:xfrm>
        <a:prstGeom prst="roundRect">
          <a:avLst/>
        </a:prstGeom>
        <a:solidFill>
          <a:schemeClr val="accent2">
            <a:hueOff val="-992530"/>
            <a:satOff val="1119"/>
            <a:lumOff val="2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a:effectLst>
                <a:outerShdw blurRad="38100" dist="38100" dir="2700000" algn="tl">
                  <a:srgbClr val="000000">
                    <a:alpha val="43137"/>
                  </a:srgbClr>
                </a:outerShdw>
              </a:effectLst>
            </a:rPr>
            <a:t>it + is = it’s</a:t>
          </a:r>
        </a:p>
      </dsp:txBody>
      <dsp:txXfrm>
        <a:off x="48776" y="3210229"/>
        <a:ext cx="4332083" cy="901628"/>
      </dsp:txXfrm>
    </dsp:sp>
    <dsp:sp modelId="{2C05B417-6B4F-4BD3-8D31-CB7616EFB978}">
      <dsp:nvSpPr>
        <dsp:cNvPr id="0" name=""/>
        <dsp:cNvSpPr/>
      </dsp:nvSpPr>
      <dsp:spPr>
        <a:xfrm>
          <a:off x="0" y="4194769"/>
          <a:ext cx="4429635" cy="999180"/>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a:effectLst>
                <a:outerShdw blurRad="38100" dist="38100" dir="2700000" algn="tl">
                  <a:srgbClr val="000000">
                    <a:alpha val="43137"/>
                  </a:srgbClr>
                </a:outerShdw>
              </a:effectLst>
            </a:rPr>
            <a:t>that + is = that’s</a:t>
          </a:r>
        </a:p>
      </dsp:txBody>
      <dsp:txXfrm>
        <a:off x="48776" y="4243545"/>
        <a:ext cx="4332083" cy="9016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54395-2FCD-480B-BB1D-0F38CA5E021C}">
      <dsp:nvSpPr>
        <dsp:cNvPr id="0" name=""/>
        <dsp:cNvSpPr/>
      </dsp:nvSpPr>
      <dsp:spPr>
        <a:xfrm>
          <a:off x="42713" y="5540"/>
          <a:ext cx="4119980" cy="10299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If are is part of the two words that make up the contraction, you will leave out the a and replace with an apostrophe. Squeeze the words together.</a:t>
          </a:r>
        </a:p>
      </dsp:txBody>
      <dsp:txXfrm>
        <a:off x="72881" y="35708"/>
        <a:ext cx="4059644" cy="969659"/>
      </dsp:txXfrm>
    </dsp:sp>
    <dsp:sp modelId="{77BBBD98-BA7A-4E63-985A-E85A051E5B66}">
      <dsp:nvSpPr>
        <dsp:cNvPr id="0" name=""/>
        <dsp:cNvSpPr/>
      </dsp:nvSpPr>
      <dsp:spPr>
        <a:xfrm rot="5400000">
          <a:off x="1909579" y="1061285"/>
          <a:ext cx="386248" cy="463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5400000">
        <a:off x="1963654" y="1099909"/>
        <a:ext cx="278099" cy="270374"/>
      </dsp:txXfrm>
    </dsp:sp>
    <dsp:sp modelId="{67815173-A17D-4865-8E64-782D224EFD4F}">
      <dsp:nvSpPr>
        <dsp:cNvPr id="0" name=""/>
        <dsp:cNvSpPr/>
      </dsp:nvSpPr>
      <dsp:spPr>
        <a:xfrm>
          <a:off x="42713" y="1550533"/>
          <a:ext cx="4119980" cy="10299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effectLst>
                <a:outerShdw blurRad="38100" dist="38100" dir="2700000" algn="tl">
                  <a:srgbClr val="000000">
                    <a:alpha val="43137"/>
                  </a:srgbClr>
                </a:outerShdw>
              </a:effectLst>
            </a:rPr>
            <a:t>they + are = they’re</a:t>
          </a:r>
        </a:p>
      </dsp:txBody>
      <dsp:txXfrm>
        <a:off x="72881" y="1580701"/>
        <a:ext cx="4059644" cy="969659"/>
      </dsp:txXfrm>
    </dsp:sp>
    <dsp:sp modelId="{1A42BF2E-A2EA-4ADD-99DE-359B3C340D1D}">
      <dsp:nvSpPr>
        <dsp:cNvPr id="0" name=""/>
        <dsp:cNvSpPr/>
      </dsp:nvSpPr>
      <dsp:spPr>
        <a:xfrm rot="5400000">
          <a:off x="1909579" y="2606278"/>
          <a:ext cx="386248" cy="463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5400000">
        <a:off x="1963654" y="2644902"/>
        <a:ext cx="278099" cy="270374"/>
      </dsp:txXfrm>
    </dsp:sp>
    <dsp:sp modelId="{B2B8FDAE-DD7B-4E01-84EF-7835CF362EF0}">
      <dsp:nvSpPr>
        <dsp:cNvPr id="0" name=""/>
        <dsp:cNvSpPr/>
      </dsp:nvSpPr>
      <dsp:spPr>
        <a:xfrm>
          <a:off x="42713" y="3095525"/>
          <a:ext cx="4119980" cy="10299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a:effectLst>
                <a:outerShdw blurRad="38100" dist="38100" dir="2700000" algn="tl">
                  <a:srgbClr val="000000">
                    <a:alpha val="43137"/>
                  </a:srgbClr>
                </a:outerShdw>
              </a:effectLst>
            </a:rPr>
            <a:t>we + are = we’re</a:t>
          </a:r>
        </a:p>
      </dsp:txBody>
      <dsp:txXfrm>
        <a:off x="72881" y="3125693"/>
        <a:ext cx="4059644" cy="969659"/>
      </dsp:txXfrm>
    </dsp:sp>
    <dsp:sp modelId="{37749DFB-E31B-48FA-8F23-0091A13D2739}">
      <dsp:nvSpPr>
        <dsp:cNvPr id="0" name=""/>
        <dsp:cNvSpPr/>
      </dsp:nvSpPr>
      <dsp:spPr>
        <a:xfrm rot="5400000">
          <a:off x="1909579" y="4151270"/>
          <a:ext cx="386248" cy="463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5400000">
        <a:off x="1963654" y="4189894"/>
        <a:ext cx="278099" cy="270374"/>
      </dsp:txXfrm>
    </dsp:sp>
    <dsp:sp modelId="{90240BD3-1D99-454E-97A7-4C8CD1C7D66A}">
      <dsp:nvSpPr>
        <dsp:cNvPr id="0" name=""/>
        <dsp:cNvSpPr/>
      </dsp:nvSpPr>
      <dsp:spPr>
        <a:xfrm>
          <a:off x="42713" y="4640518"/>
          <a:ext cx="4119980" cy="10299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a:effectLst>
                <a:outerShdw blurRad="38100" dist="38100" dir="2700000" algn="tl">
                  <a:srgbClr val="000000">
                    <a:alpha val="43137"/>
                  </a:srgbClr>
                </a:outerShdw>
              </a:effectLst>
            </a:rPr>
            <a:t>you + are = you’re</a:t>
          </a:r>
        </a:p>
      </dsp:txBody>
      <dsp:txXfrm>
        <a:off x="72881" y="4670686"/>
        <a:ext cx="4059644" cy="9696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1DBB91-7091-4FED-BC95-7EDFD24C8092}">
      <dsp:nvSpPr>
        <dsp:cNvPr id="0" name=""/>
        <dsp:cNvSpPr/>
      </dsp:nvSpPr>
      <dsp:spPr>
        <a:xfrm>
          <a:off x="0" y="14306"/>
          <a:ext cx="4730607" cy="10337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If will is part of the two words that make up the contraction, you will leave out the w and </a:t>
          </a:r>
          <a:r>
            <a:rPr lang="en-US" sz="1100" kern="1200" dirty="0" err="1"/>
            <a:t>i</a:t>
          </a:r>
          <a:r>
            <a:rPr lang="en-US" sz="1100" kern="1200" dirty="0"/>
            <a:t> and replace with an apostrophe. Squeeze the words together.</a:t>
          </a:r>
        </a:p>
      </dsp:txBody>
      <dsp:txXfrm>
        <a:off x="50465" y="64771"/>
        <a:ext cx="4629677" cy="932856"/>
      </dsp:txXfrm>
    </dsp:sp>
    <dsp:sp modelId="{168E2200-B013-4EE2-9AE5-818690BF44FF}">
      <dsp:nvSpPr>
        <dsp:cNvPr id="0" name=""/>
        <dsp:cNvSpPr/>
      </dsp:nvSpPr>
      <dsp:spPr>
        <a:xfrm>
          <a:off x="0" y="1088412"/>
          <a:ext cx="4730607" cy="719696"/>
        </a:xfrm>
        <a:prstGeom prst="roundRect">
          <a:avLst/>
        </a:prstGeom>
        <a:solidFill>
          <a:schemeClr val="accent2">
            <a:hueOff val="-189053"/>
            <a:satOff val="213"/>
            <a:lumOff val="5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she + will = she’ll</a:t>
          </a:r>
        </a:p>
      </dsp:txBody>
      <dsp:txXfrm>
        <a:off x="35133" y="1123545"/>
        <a:ext cx="4660341" cy="649430"/>
      </dsp:txXfrm>
    </dsp:sp>
    <dsp:sp modelId="{ABE72E4A-96C8-4FC4-B2D8-8C55C4B87194}">
      <dsp:nvSpPr>
        <dsp:cNvPr id="0" name=""/>
        <dsp:cNvSpPr/>
      </dsp:nvSpPr>
      <dsp:spPr>
        <a:xfrm>
          <a:off x="0" y="1848428"/>
          <a:ext cx="4730607" cy="719696"/>
        </a:xfrm>
        <a:prstGeom prst="roundRect">
          <a:avLst/>
        </a:prstGeom>
        <a:solidFill>
          <a:schemeClr val="accent2">
            <a:hueOff val="-378107"/>
            <a:satOff val="426"/>
            <a:lumOff val="100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I + will = I’ll</a:t>
          </a:r>
        </a:p>
      </dsp:txBody>
      <dsp:txXfrm>
        <a:off x="35133" y="1883561"/>
        <a:ext cx="4660341" cy="649430"/>
      </dsp:txXfrm>
    </dsp:sp>
    <dsp:sp modelId="{CE80CFAC-0D08-4D84-A74D-E002ED5F134A}">
      <dsp:nvSpPr>
        <dsp:cNvPr id="0" name=""/>
        <dsp:cNvSpPr/>
      </dsp:nvSpPr>
      <dsp:spPr>
        <a:xfrm>
          <a:off x="0" y="2608444"/>
          <a:ext cx="4730607" cy="719696"/>
        </a:xfrm>
        <a:prstGeom prst="roundRect">
          <a:avLst/>
        </a:prstGeom>
        <a:solidFill>
          <a:schemeClr val="accent2">
            <a:hueOff val="-567160"/>
            <a:satOff val="639"/>
            <a:lumOff val="15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they + will = they’ll</a:t>
          </a:r>
        </a:p>
      </dsp:txBody>
      <dsp:txXfrm>
        <a:off x="35133" y="2643577"/>
        <a:ext cx="4660341" cy="649430"/>
      </dsp:txXfrm>
    </dsp:sp>
    <dsp:sp modelId="{07868F5B-B9F1-4931-AEB7-F06615C7C93F}">
      <dsp:nvSpPr>
        <dsp:cNvPr id="0" name=""/>
        <dsp:cNvSpPr/>
      </dsp:nvSpPr>
      <dsp:spPr>
        <a:xfrm>
          <a:off x="0" y="3368460"/>
          <a:ext cx="4730607" cy="719696"/>
        </a:xfrm>
        <a:prstGeom prst="roundRect">
          <a:avLst/>
        </a:prstGeom>
        <a:solidFill>
          <a:schemeClr val="accent2">
            <a:hueOff val="-756213"/>
            <a:satOff val="853"/>
            <a:lumOff val="201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we + will = we’ll</a:t>
          </a:r>
        </a:p>
      </dsp:txBody>
      <dsp:txXfrm>
        <a:off x="35133" y="3403593"/>
        <a:ext cx="4660341" cy="649430"/>
      </dsp:txXfrm>
    </dsp:sp>
    <dsp:sp modelId="{CF35A556-D2B7-410B-A236-7799F1947E32}">
      <dsp:nvSpPr>
        <dsp:cNvPr id="0" name=""/>
        <dsp:cNvSpPr/>
      </dsp:nvSpPr>
      <dsp:spPr>
        <a:xfrm>
          <a:off x="0" y="4128477"/>
          <a:ext cx="4730607" cy="719696"/>
        </a:xfrm>
        <a:prstGeom prst="roundRect">
          <a:avLst/>
        </a:prstGeom>
        <a:solidFill>
          <a:schemeClr val="accent2">
            <a:hueOff val="-945266"/>
            <a:satOff val="1066"/>
            <a:lumOff val="25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he + will = he’ll</a:t>
          </a:r>
        </a:p>
      </dsp:txBody>
      <dsp:txXfrm>
        <a:off x="35133" y="4163610"/>
        <a:ext cx="4660341" cy="649430"/>
      </dsp:txXfrm>
    </dsp:sp>
    <dsp:sp modelId="{BC95CE08-42D1-4277-ACEF-2864337FC985}">
      <dsp:nvSpPr>
        <dsp:cNvPr id="0" name=""/>
        <dsp:cNvSpPr/>
      </dsp:nvSpPr>
      <dsp:spPr>
        <a:xfrm>
          <a:off x="0" y="4888493"/>
          <a:ext cx="4730607" cy="719696"/>
        </a:xfrm>
        <a:prstGeom prst="roundRect">
          <a:avLst/>
        </a:prstGeom>
        <a:solidFill>
          <a:schemeClr val="accent2">
            <a:hueOff val="-1134320"/>
            <a:satOff val="1279"/>
            <a:lumOff val="302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you + will = you’ll</a:t>
          </a:r>
        </a:p>
      </dsp:txBody>
      <dsp:txXfrm>
        <a:off x="35133" y="4923626"/>
        <a:ext cx="4660341" cy="649430"/>
      </dsp:txXfrm>
    </dsp:sp>
    <dsp:sp modelId="{D1E0CDF9-9BA8-4C8B-9777-02D7A13ACF8B}">
      <dsp:nvSpPr>
        <dsp:cNvPr id="0" name=""/>
        <dsp:cNvSpPr/>
      </dsp:nvSpPr>
      <dsp:spPr>
        <a:xfrm>
          <a:off x="0" y="5648509"/>
          <a:ext cx="4730607" cy="719696"/>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it + will = it’ll</a:t>
          </a:r>
        </a:p>
      </dsp:txBody>
      <dsp:txXfrm>
        <a:off x="35133" y="5683642"/>
        <a:ext cx="4660341" cy="6494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C4C433-946D-4173-8935-3C99302F6BE4}">
      <dsp:nvSpPr>
        <dsp:cNvPr id="0" name=""/>
        <dsp:cNvSpPr/>
      </dsp:nvSpPr>
      <dsp:spPr>
        <a:xfrm>
          <a:off x="473" y="135819"/>
          <a:ext cx="1844719" cy="110683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If not is part of the two words that make up the contraction, you will leave out the o and replace with an apostrophe. Squeeze the words together.</a:t>
          </a:r>
        </a:p>
      </dsp:txBody>
      <dsp:txXfrm>
        <a:off x="473" y="135819"/>
        <a:ext cx="1844719" cy="1106831"/>
      </dsp:txXfrm>
    </dsp:sp>
    <dsp:sp modelId="{A7033B7B-1AE4-4834-B1D3-53BF722B183A}">
      <dsp:nvSpPr>
        <dsp:cNvPr id="0" name=""/>
        <dsp:cNvSpPr/>
      </dsp:nvSpPr>
      <dsp:spPr>
        <a:xfrm>
          <a:off x="2029663" y="135819"/>
          <a:ext cx="1844719" cy="1106831"/>
        </a:xfrm>
        <a:prstGeom prst="rect">
          <a:avLst/>
        </a:prstGeom>
        <a:solidFill>
          <a:schemeClr val="accent2">
            <a:hueOff val="-189053"/>
            <a:satOff val="213"/>
            <a:lumOff val="5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have + not = haven’t</a:t>
          </a:r>
        </a:p>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does + not = doesn’t</a:t>
          </a:r>
        </a:p>
      </dsp:txBody>
      <dsp:txXfrm>
        <a:off x="2029663" y="135819"/>
        <a:ext cx="1844719" cy="1106831"/>
      </dsp:txXfrm>
    </dsp:sp>
    <dsp:sp modelId="{53CD59F5-6B62-4E93-9C90-763492A7961F}">
      <dsp:nvSpPr>
        <dsp:cNvPr id="0" name=""/>
        <dsp:cNvSpPr/>
      </dsp:nvSpPr>
      <dsp:spPr>
        <a:xfrm>
          <a:off x="473" y="1427123"/>
          <a:ext cx="1844719" cy="1106831"/>
        </a:xfrm>
        <a:prstGeom prst="rect">
          <a:avLst/>
        </a:prstGeom>
        <a:solidFill>
          <a:schemeClr val="accent2">
            <a:hueOff val="-378107"/>
            <a:satOff val="426"/>
            <a:lumOff val="100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is + not = isn’t</a:t>
          </a:r>
        </a:p>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do + not = don’t</a:t>
          </a:r>
        </a:p>
      </dsp:txBody>
      <dsp:txXfrm>
        <a:off x="473" y="1427123"/>
        <a:ext cx="1844719" cy="1106831"/>
      </dsp:txXfrm>
    </dsp:sp>
    <dsp:sp modelId="{6B6D5C55-776C-418F-985D-67B616172487}">
      <dsp:nvSpPr>
        <dsp:cNvPr id="0" name=""/>
        <dsp:cNvSpPr/>
      </dsp:nvSpPr>
      <dsp:spPr>
        <a:xfrm>
          <a:off x="2029663" y="1427123"/>
          <a:ext cx="1844719" cy="1106831"/>
        </a:xfrm>
        <a:prstGeom prst="rect">
          <a:avLst/>
        </a:prstGeom>
        <a:solidFill>
          <a:schemeClr val="accent2">
            <a:hueOff val="-567160"/>
            <a:satOff val="639"/>
            <a:lumOff val="15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had + not = hadn’t</a:t>
          </a:r>
        </a:p>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must + not = mustn’t</a:t>
          </a:r>
        </a:p>
      </dsp:txBody>
      <dsp:txXfrm>
        <a:off x="2029663" y="1427123"/>
        <a:ext cx="1844719" cy="1106831"/>
      </dsp:txXfrm>
    </dsp:sp>
    <dsp:sp modelId="{CE9E917D-B8BE-4AFF-8D0B-C023EF9EC61E}">
      <dsp:nvSpPr>
        <dsp:cNvPr id="0" name=""/>
        <dsp:cNvSpPr/>
      </dsp:nvSpPr>
      <dsp:spPr>
        <a:xfrm>
          <a:off x="473" y="2718426"/>
          <a:ext cx="1844719" cy="1106831"/>
        </a:xfrm>
        <a:prstGeom prst="rect">
          <a:avLst/>
        </a:prstGeom>
        <a:solidFill>
          <a:schemeClr val="accent2">
            <a:hueOff val="-756213"/>
            <a:satOff val="853"/>
            <a:lumOff val="201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could + not = couldn’t</a:t>
          </a:r>
        </a:p>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would + not = wouldn’t</a:t>
          </a:r>
        </a:p>
      </dsp:txBody>
      <dsp:txXfrm>
        <a:off x="473" y="2718426"/>
        <a:ext cx="1844719" cy="1106831"/>
      </dsp:txXfrm>
    </dsp:sp>
    <dsp:sp modelId="{EA58E119-4223-493D-A8CD-3BE88FDFFA9C}">
      <dsp:nvSpPr>
        <dsp:cNvPr id="0" name=""/>
        <dsp:cNvSpPr/>
      </dsp:nvSpPr>
      <dsp:spPr>
        <a:xfrm>
          <a:off x="2029663" y="2718426"/>
          <a:ext cx="1844719" cy="1106831"/>
        </a:xfrm>
        <a:prstGeom prst="rect">
          <a:avLst/>
        </a:prstGeom>
        <a:solidFill>
          <a:schemeClr val="accent2">
            <a:hueOff val="-945266"/>
            <a:satOff val="1066"/>
            <a:lumOff val="25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effectLst>
                <a:outerShdw blurRad="38100" dist="38100" dir="2700000" algn="tl">
                  <a:srgbClr val="000000">
                    <a:alpha val="43137"/>
                  </a:srgbClr>
                </a:outerShdw>
              </a:effectLst>
            </a:rPr>
            <a:t>should + not = shouldn’t </a:t>
          </a:r>
        </a:p>
      </dsp:txBody>
      <dsp:txXfrm>
        <a:off x="2029663" y="2718426"/>
        <a:ext cx="1844719" cy="1106831"/>
      </dsp:txXfrm>
    </dsp:sp>
    <dsp:sp modelId="{7E0733B1-1F4F-4915-9415-3A8624F0D2A7}">
      <dsp:nvSpPr>
        <dsp:cNvPr id="0" name=""/>
        <dsp:cNvSpPr/>
      </dsp:nvSpPr>
      <dsp:spPr>
        <a:xfrm>
          <a:off x="473" y="4009729"/>
          <a:ext cx="1844719" cy="1106831"/>
        </a:xfrm>
        <a:prstGeom prst="rect">
          <a:avLst/>
        </a:prstGeom>
        <a:solidFill>
          <a:schemeClr val="accent2">
            <a:hueOff val="-1134320"/>
            <a:satOff val="1279"/>
            <a:lumOff val="302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can + not = can’t </a:t>
          </a:r>
          <a:br>
            <a:rPr lang="en-US" sz="1600" b="1" kern="1200" dirty="0">
              <a:effectLst>
                <a:outerShdw blurRad="38100" dist="38100" dir="2700000" algn="tl">
                  <a:srgbClr val="000000">
                    <a:alpha val="43137"/>
                  </a:srgbClr>
                </a:outerShdw>
              </a:effectLst>
            </a:rPr>
          </a:br>
          <a:r>
            <a:rPr lang="en-US" sz="1600" b="1" kern="1200" dirty="0">
              <a:effectLst>
                <a:outerShdw blurRad="38100" dist="38100" dir="2700000" algn="tl">
                  <a:srgbClr val="000000">
                    <a:alpha val="43137"/>
                  </a:srgbClr>
                </a:outerShdw>
              </a:effectLst>
            </a:rPr>
            <a:t>(leave out one of the n’s)</a:t>
          </a:r>
        </a:p>
      </dsp:txBody>
      <dsp:txXfrm>
        <a:off x="473" y="4009729"/>
        <a:ext cx="1844719" cy="1106831"/>
      </dsp:txXfrm>
    </dsp:sp>
    <dsp:sp modelId="{F757F855-5AF7-4926-B939-8B6EF11BE69D}">
      <dsp:nvSpPr>
        <dsp:cNvPr id="0" name=""/>
        <dsp:cNvSpPr/>
      </dsp:nvSpPr>
      <dsp:spPr>
        <a:xfrm>
          <a:off x="2029663" y="4009729"/>
          <a:ext cx="1844719" cy="1106831"/>
        </a:xfrm>
        <a:prstGeom prst="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will+ not = won’t</a:t>
          </a:r>
        </a:p>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rPr>
            <a:t>(</a:t>
          </a:r>
          <a:r>
            <a:rPr lang="en-US" sz="1600" b="1" u="sng" kern="1200" dirty="0">
              <a:effectLst>
                <a:outerShdw blurRad="38100" dist="38100" dir="2700000" algn="tl">
                  <a:srgbClr val="000000">
                    <a:alpha val="43137"/>
                  </a:srgbClr>
                </a:outerShdw>
              </a:effectLst>
            </a:rPr>
            <a:t>not </a:t>
          </a:r>
          <a:r>
            <a:rPr lang="en-US" sz="1600" b="1" u="sng" kern="1200" dirty="0" err="1">
              <a:effectLst>
                <a:outerShdw blurRad="38100" dist="38100" dir="2700000" algn="tl">
                  <a:srgbClr val="000000">
                    <a:alpha val="43137"/>
                  </a:srgbClr>
                </a:outerShdw>
              </a:effectLst>
            </a:rPr>
            <a:t>willn’t</a:t>
          </a:r>
          <a:r>
            <a:rPr lang="en-US" sz="1600" b="1" u="sng" kern="1200" dirty="0">
              <a:effectLst>
                <a:outerShdw blurRad="38100" dist="38100" dir="2700000" algn="tl">
                  <a:srgbClr val="000000">
                    <a:alpha val="43137"/>
                  </a:srgbClr>
                </a:outerShdw>
              </a:effectLst>
            </a:rPr>
            <a:t>!!!!!!!!!!)</a:t>
          </a:r>
          <a:endParaRPr lang="en-US" sz="1600" b="1" kern="1200" dirty="0">
            <a:effectLst>
              <a:outerShdw blurRad="38100" dist="38100" dir="2700000" algn="tl">
                <a:srgbClr val="000000">
                  <a:alpha val="43137"/>
                </a:srgbClr>
              </a:outerShdw>
            </a:effectLst>
          </a:endParaRPr>
        </a:p>
      </dsp:txBody>
      <dsp:txXfrm>
        <a:off x="2029663" y="4009729"/>
        <a:ext cx="1844719" cy="11068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77304-4A53-486B-8961-9C73321B9346}">
      <dsp:nvSpPr>
        <dsp:cNvPr id="0" name=""/>
        <dsp:cNvSpPr/>
      </dsp:nvSpPr>
      <dsp:spPr>
        <a:xfrm>
          <a:off x="0" y="36768"/>
          <a:ext cx="4429635" cy="9991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have is part of the two words that make up the contraction, you will leave out the ha and replace with an apostrophe. Squeeze the words together.</a:t>
          </a:r>
        </a:p>
      </dsp:txBody>
      <dsp:txXfrm>
        <a:off x="48776" y="85544"/>
        <a:ext cx="4332083" cy="901628"/>
      </dsp:txXfrm>
    </dsp:sp>
    <dsp:sp modelId="{C2C99414-A21F-4EEA-82BA-D821B395EDBA}">
      <dsp:nvSpPr>
        <dsp:cNvPr id="0" name=""/>
        <dsp:cNvSpPr/>
      </dsp:nvSpPr>
      <dsp:spPr>
        <a:xfrm>
          <a:off x="0" y="1076268"/>
          <a:ext cx="4429635" cy="999180"/>
        </a:xfrm>
        <a:prstGeom prst="roundRect">
          <a:avLst/>
        </a:prstGeom>
        <a:solidFill>
          <a:schemeClr val="accent2">
            <a:hueOff val="-330843"/>
            <a:satOff val="373"/>
            <a:lumOff val="88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I + have = I’ve</a:t>
          </a:r>
        </a:p>
      </dsp:txBody>
      <dsp:txXfrm>
        <a:off x="48776" y="1125044"/>
        <a:ext cx="4332083" cy="901628"/>
      </dsp:txXfrm>
    </dsp:sp>
    <dsp:sp modelId="{5933EA98-36CF-4CC2-9BD5-831BA3996B0E}">
      <dsp:nvSpPr>
        <dsp:cNvPr id="0" name=""/>
        <dsp:cNvSpPr/>
      </dsp:nvSpPr>
      <dsp:spPr>
        <a:xfrm>
          <a:off x="0" y="2115769"/>
          <a:ext cx="4429635" cy="999180"/>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they + have = they’ve</a:t>
          </a:r>
        </a:p>
      </dsp:txBody>
      <dsp:txXfrm>
        <a:off x="48776" y="2164545"/>
        <a:ext cx="4332083" cy="901628"/>
      </dsp:txXfrm>
    </dsp:sp>
    <dsp:sp modelId="{450F0F31-5363-4CD8-B5D4-7974B7363992}">
      <dsp:nvSpPr>
        <dsp:cNvPr id="0" name=""/>
        <dsp:cNvSpPr/>
      </dsp:nvSpPr>
      <dsp:spPr>
        <a:xfrm>
          <a:off x="0" y="3155269"/>
          <a:ext cx="4429635" cy="999180"/>
        </a:xfrm>
        <a:prstGeom prst="roundRect">
          <a:avLst/>
        </a:prstGeom>
        <a:solidFill>
          <a:schemeClr val="accent2">
            <a:hueOff val="-992530"/>
            <a:satOff val="1119"/>
            <a:lumOff val="2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we + have = we’ve</a:t>
          </a:r>
        </a:p>
      </dsp:txBody>
      <dsp:txXfrm>
        <a:off x="48776" y="3204045"/>
        <a:ext cx="4332083" cy="901628"/>
      </dsp:txXfrm>
    </dsp:sp>
    <dsp:sp modelId="{83DE23B0-6B5D-47F4-A817-D6BEE5C10423}">
      <dsp:nvSpPr>
        <dsp:cNvPr id="0" name=""/>
        <dsp:cNvSpPr/>
      </dsp:nvSpPr>
      <dsp:spPr>
        <a:xfrm>
          <a:off x="0" y="4194769"/>
          <a:ext cx="4429635" cy="999180"/>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you + have = you’ve</a:t>
          </a:r>
        </a:p>
      </dsp:txBody>
      <dsp:txXfrm>
        <a:off x="48776" y="4243545"/>
        <a:ext cx="4332083" cy="9016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29A9A-2592-4DF8-86F0-79D6DD60654D}">
      <dsp:nvSpPr>
        <dsp:cNvPr id="0" name=""/>
        <dsp:cNvSpPr/>
      </dsp:nvSpPr>
      <dsp:spPr>
        <a:xfrm>
          <a:off x="0" y="330471"/>
          <a:ext cx="2357437" cy="1414462"/>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If had is part of the two words that make up the contraction, you will leave out the ha and replace with an apostrophe. Squeeze the words together.</a:t>
          </a:r>
        </a:p>
      </dsp:txBody>
      <dsp:txXfrm>
        <a:off x="0" y="330471"/>
        <a:ext cx="2357437" cy="1414462"/>
      </dsp:txXfrm>
    </dsp:sp>
    <dsp:sp modelId="{2C725671-4533-4F1D-9105-E836DD6C3906}">
      <dsp:nvSpPr>
        <dsp:cNvPr id="0" name=""/>
        <dsp:cNvSpPr/>
      </dsp:nvSpPr>
      <dsp:spPr>
        <a:xfrm>
          <a:off x="2593181" y="330471"/>
          <a:ext cx="2357437" cy="1414462"/>
        </a:xfrm>
        <a:prstGeom prst="rect">
          <a:avLst/>
        </a:prstGeom>
        <a:solidFill>
          <a:schemeClr val="accent5">
            <a:hueOff val="589196"/>
            <a:satOff val="-2817"/>
            <a:lumOff val="308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b="1" kern="1200" dirty="0">
              <a:effectLst>
                <a:outerShdw blurRad="38100" dist="38100" dir="2700000" algn="tl">
                  <a:srgbClr val="000000">
                    <a:alpha val="43137"/>
                  </a:srgbClr>
                </a:outerShdw>
              </a:effectLst>
            </a:rPr>
            <a:t>I + had = I’d</a:t>
          </a:r>
        </a:p>
      </dsp:txBody>
      <dsp:txXfrm>
        <a:off x="2593181" y="330471"/>
        <a:ext cx="2357437" cy="1414462"/>
      </dsp:txXfrm>
    </dsp:sp>
    <dsp:sp modelId="{606C73C8-C819-417B-90F9-81062D829777}">
      <dsp:nvSpPr>
        <dsp:cNvPr id="0" name=""/>
        <dsp:cNvSpPr/>
      </dsp:nvSpPr>
      <dsp:spPr>
        <a:xfrm>
          <a:off x="5186362" y="330471"/>
          <a:ext cx="2357437" cy="1414462"/>
        </a:xfrm>
        <a:prstGeom prst="rect">
          <a:avLst/>
        </a:prstGeom>
        <a:solidFill>
          <a:schemeClr val="accent5">
            <a:hueOff val="1178392"/>
            <a:satOff val="-5635"/>
            <a:lumOff val="617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they + had = they’d</a:t>
          </a:r>
        </a:p>
      </dsp:txBody>
      <dsp:txXfrm>
        <a:off x="5186362" y="330471"/>
        <a:ext cx="2357437" cy="1414462"/>
      </dsp:txXfrm>
    </dsp:sp>
    <dsp:sp modelId="{20BF1C10-F2B3-4112-BEF0-76B11F30D96E}">
      <dsp:nvSpPr>
        <dsp:cNvPr id="0" name=""/>
        <dsp:cNvSpPr/>
      </dsp:nvSpPr>
      <dsp:spPr>
        <a:xfrm>
          <a:off x="1296590" y="1980677"/>
          <a:ext cx="2357437" cy="1414462"/>
        </a:xfrm>
        <a:prstGeom prst="rect">
          <a:avLst/>
        </a:prstGeom>
        <a:solidFill>
          <a:schemeClr val="accent5">
            <a:hueOff val="1767588"/>
            <a:satOff val="-8452"/>
            <a:lumOff val="926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we + had = we’d</a:t>
          </a:r>
        </a:p>
      </dsp:txBody>
      <dsp:txXfrm>
        <a:off x="1296590" y="1980677"/>
        <a:ext cx="2357437" cy="1414462"/>
      </dsp:txXfrm>
    </dsp:sp>
    <dsp:sp modelId="{5333D657-A5C3-4EE1-BB25-DF139EE08E15}">
      <dsp:nvSpPr>
        <dsp:cNvPr id="0" name=""/>
        <dsp:cNvSpPr/>
      </dsp:nvSpPr>
      <dsp:spPr>
        <a:xfrm>
          <a:off x="3889771" y="1980677"/>
          <a:ext cx="2357437" cy="1414462"/>
        </a:xfrm>
        <a:prstGeom prst="rect">
          <a:avLst/>
        </a:prstGeom>
        <a:solidFill>
          <a:schemeClr val="accent5">
            <a:hueOff val="2356783"/>
            <a:satOff val="-11270"/>
            <a:lumOff val="1235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you + had = you’d</a:t>
          </a:r>
        </a:p>
      </dsp:txBody>
      <dsp:txXfrm>
        <a:off x="3889771" y="1980677"/>
        <a:ext cx="2357437" cy="14144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7B091-7DDF-4850-8118-FA38307CC158}">
      <dsp:nvSpPr>
        <dsp:cNvPr id="0" name=""/>
        <dsp:cNvSpPr/>
      </dsp:nvSpPr>
      <dsp:spPr>
        <a:xfrm>
          <a:off x="0" y="220954"/>
          <a:ext cx="4429635" cy="9278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If has is part of the two words that make up the contraction, you will leave out the ha and replace with an apostrophe. Squeeze the words together. This one is tricky because you can us is too!</a:t>
          </a:r>
        </a:p>
      </dsp:txBody>
      <dsp:txXfrm>
        <a:off x="45292" y="266246"/>
        <a:ext cx="4339051" cy="837226"/>
      </dsp:txXfrm>
    </dsp:sp>
    <dsp:sp modelId="{65BDBB00-3254-4617-A504-E7ED977B4413}">
      <dsp:nvSpPr>
        <dsp:cNvPr id="0" name=""/>
        <dsp:cNvSpPr/>
      </dsp:nvSpPr>
      <dsp:spPr>
        <a:xfrm>
          <a:off x="0" y="1186204"/>
          <a:ext cx="4429635" cy="927810"/>
        </a:xfrm>
        <a:prstGeom prst="roundRect">
          <a:avLst/>
        </a:prstGeom>
        <a:solidFill>
          <a:schemeClr val="accent2">
            <a:hueOff val="-330843"/>
            <a:satOff val="373"/>
            <a:lumOff val="88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she + has = she’s</a:t>
          </a:r>
        </a:p>
      </dsp:txBody>
      <dsp:txXfrm>
        <a:off x="45292" y="1231496"/>
        <a:ext cx="4339051" cy="837226"/>
      </dsp:txXfrm>
    </dsp:sp>
    <dsp:sp modelId="{01D63A34-90B9-465E-A1E3-CEF4DA439D74}">
      <dsp:nvSpPr>
        <dsp:cNvPr id="0" name=""/>
        <dsp:cNvSpPr/>
      </dsp:nvSpPr>
      <dsp:spPr>
        <a:xfrm>
          <a:off x="0" y="2151454"/>
          <a:ext cx="4429635" cy="927810"/>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he + has = he’s</a:t>
          </a:r>
        </a:p>
      </dsp:txBody>
      <dsp:txXfrm>
        <a:off x="45292" y="2196746"/>
        <a:ext cx="4339051" cy="837226"/>
      </dsp:txXfrm>
    </dsp:sp>
    <dsp:sp modelId="{3B631FE0-EFF2-4A81-8CD6-232C377ED2D7}">
      <dsp:nvSpPr>
        <dsp:cNvPr id="0" name=""/>
        <dsp:cNvSpPr/>
      </dsp:nvSpPr>
      <dsp:spPr>
        <a:xfrm>
          <a:off x="0" y="3116704"/>
          <a:ext cx="4429635" cy="927810"/>
        </a:xfrm>
        <a:prstGeom prst="roundRect">
          <a:avLst/>
        </a:prstGeom>
        <a:solidFill>
          <a:schemeClr val="accent2">
            <a:hueOff val="-992530"/>
            <a:satOff val="1119"/>
            <a:lumOff val="2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it + has = it’s</a:t>
          </a:r>
        </a:p>
      </dsp:txBody>
      <dsp:txXfrm>
        <a:off x="45292" y="3161996"/>
        <a:ext cx="4339051" cy="837226"/>
      </dsp:txXfrm>
    </dsp:sp>
    <dsp:sp modelId="{9CBE63B3-85CB-4E13-860B-9D59F4AB6C68}">
      <dsp:nvSpPr>
        <dsp:cNvPr id="0" name=""/>
        <dsp:cNvSpPr/>
      </dsp:nvSpPr>
      <dsp:spPr>
        <a:xfrm>
          <a:off x="0" y="4081954"/>
          <a:ext cx="4429635" cy="927810"/>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effectLst>
                <a:outerShdw blurRad="38100" dist="38100" dir="2700000" algn="tl">
                  <a:srgbClr val="000000">
                    <a:alpha val="43137"/>
                  </a:srgbClr>
                </a:outerShdw>
              </a:effectLst>
            </a:rPr>
            <a:t>that + has = that’s</a:t>
          </a:r>
        </a:p>
      </dsp:txBody>
      <dsp:txXfrm>
        <a:off x="45292" y="4127246"/>
        <a:ext cx="4339051" cy="83722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pPr>
              <a:defRPr/>
            </a:pPr>
            <a:endParaRPr lang="en-US"/>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pPr>
              <a:defRPr/>
            </a:pPr>
            <a:endParaRPr lang="en-US"/>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DB5451F1-43CD-480B-8BD5-7E2FE533C8D1}" type="slidenum">
              <a:rPr lang="en-US" altLang="en-US" smtClean="0"/>
              <a:pPr/>
              <a:t>‹#›</a:t>
            </a:fld>
            <a:endParaRPr lang="en-US" altLang="en-US"/>
          </a:p>
        </p:txBody>
      </p:sp>
    </p:spTree>
    <p:extLst>
      <p:ext uri="{BB962C8B-B14F-4D97-AF65-F5344CB8AC3E}">
        <p14:creationId xmlns:p14="http://schemas.microsoft.com/office/powerpoint/2010/main" val="36366429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85FAB16-65BF-400C-A0BF-78F6889ACAA1}" type="slidenum">
              <a:rPr lang="en-US" altLang="en-US" smtClean="0"/>
              <a:pPr/>
              <a:t>‹#›</a:t>
            </a:fld>
            <a:endParaRPr lang="en-US" altLang="en-US"/>
          </a:p>
        </p:txBody>
      </p:sp>
    </p:spTree>
    <p:extLst>
      <p:ext uri="{BB962C8B-B14F-4D97-AF65-F5344CB8AC3E}">
        <p14:creationId xmlns:p14="http://schemas.microsoft.com/office/powerpoint/2010/main" val="224399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53508E1-42BE-4F17-ADD5-415524B01F3F}" type="slidenum">
              <a:rPr lang="en-US" altLang="en-US" smtClean="0"/>
              <a:pPr/>
              <a:t>‹#›</a:t>
            </a:fld>
            <a:endParaRPr lang="en-US" altLang="en-US"/>
          </a:p>
        </p:txBody>
      </p:sp>
    </p:spTree>
    <p:extLst>
      <p:ext uri="{BB962C8B-B14F-4D97-AF65-F5344CB8AC3E}">
        <p14:creationId xmlns:p14="http://schemas.microsoft.com/office/powerpoint/2010/main" val="309565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A0AA1EC5-2B90-4E8B-B9A2-C5BC21B315C0}" type="slidenum">
              <a:rPr lang="en-US" altLang="en-US" smtClean="0"/>
              <a:pPr/>
              <a:t>‹#›</a:t>
            </a:fld>
            <a:endParaRPr lang="en-US" altLang="en-US"/>
          </a:p>
        </p:txBody>
      </p:sp>
    </p:spTree>
    <p:extLst>
      <p:ext uri="{BB962C8B-B14F-4D97-AF65-F5344CB8AC3E}">
        <p14:creationId xmlns:p14="http://schemas.microsoft.com/office/powerpoint/2010/main" val="75243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pPr>
              <a:defRPr/>
            </a:pPr>
            <a:endParaRPr lang="en-US"/>
          </a:p>
        </p:txBody>
      </p:sp>
      <p:sp>
        <p:nvSpPr>
          <p:cNvPr id="6" name="Slide Number Placeholder 5"/>
          <p:cNvSpPr>
            <a:spLocks noGrp="1"/>
          </p:cNvSpPr>
          <p:nvPr>
            <p:ph type="sldNum" sz="quarter" idx="12"/>
          </p:nvPr>
        </p:nvSpPr>
        <p:spPr>
          <a:xfrm>
            <a:off x="6453378" y="5211060"/>
            <a:ext cx="1584198" cy="228600"/>
          </a:xfrm>
        </p:spPr>
        <p:txBody>
          <a:bodyPr/>
          <a:lstStyle/>
          <a:p>
            <a:fld id="{5EFADBAF-8C2B-486D-9777-879B68BDFC67}" type="slidenum">
              <a:rPr lang="en-US" altLang="en-US" smtClean="0"/>
              <a:pPr/>
              <a:t>‹#›</a:t>
            </a:fld>
            <a:endParaRPr lang="en-US" altLang="en-US"/>
          </a:p>
        </p:txBody>
      </p:sp>
    </p:spTree>
    <p:extLst>
      <p:ext uri="{BB962C8B-B14F-4D97-AF65-F5344CB8AC3E}">
        <p14:creationId xmlns:p14="http://schemas.microsoft.com/office/powerpoint/2010/main" val="214262084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168A1D4-4494-48F1-8A53-7B3DEA8F6567}" type="slidenum">
              <a:rPr lang="en-US" altLang="en-US" smtClean="0"/>
              <a:pPr/>
              <a:t>‹#›</a:t>
            </a:fld>
            <a:endParaRPr lang="en-US" altLang="en-US"/>
          </a:p>
        </p:txBody>
      </p:sp>
    </p:spTree>
    <p:extLst>
      <p:ext uri="{BB962C8B-B14F-4D97-AF65-F5344CB8AC3E}">
        <p14:creationId xmlns:p14="http://schemas.microsoft.com/office/powerpoint/2010/main" val="285841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9D27F93-6FBA-480E-B4E1-C3049609A1EC}" type="slidenum">
              <a:rPr lang="en-US" altLang="en-US" smtClean="0"/>
              <a:pPr/>
              <a:t>‹#›</a:t>
            </a:fld>
            <a:endParaRPr lang="en-US" altLang="en-US"/>
          </a:p>
        </p:txBody>
      </p:sp>
    </p:spTree>
    <p:extLst>
      <p:ext uri="{BB962C8B-B14F-4D97-AF65-F5344CB8AC3E}">
        <p14:creationId xmlns:p14="http://schemas.microsoft.com/office/powerpoint/2010/main" val="142932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D22E921F-35DF-4120-B08E-CBE168C26F7B}" type="slidenum">
              <a:rPr lang="en-US" altLang="en-US" smtClean="0"/>
              <a:pPr/>
              <a:t>‹#›</a:t>
            </a:fld>
            <a:endParaRPr lang="en-US" altLang="en-US"/>
          </a:p>
        </p:txBody>
      </p:sp>
    </p:spTree>
    <p:extLst>
      <p:ext uri="{BB962C8B-B14F-4D97-AF65-F5344CB8AC3E}">
        <p14:creationId xmlns:p14="http://schemas.microsoft.com/office/powerpoint/2010/main" val="313446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826007CB-A8BF-45CB-980B-9C085432AAD9}" type="slidenum">
              <a:rPr lang="en-US" altLang="en-US" smtClean="0"/>
              <a:pPr/>
              <a:t>‹#›</a:t>
            </a:fld>
            <a:endParaRPr lang="en-US" altLang="en-US"/>
          </a:p>
        </p:txBody>
      </p:sp>
    </p:spTree>
    <p:extLst>
      <p:ext uri="{BB962C8B-B14F-4D97-AF65-F5344CB8AC3E}">
        <p14:creationId xmlns:p14="http://schemas.microsoft.com/office/powerpoint/2010/main" val="124616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Footer Placeholder 8"/>
          <p:cNvSpPr>
            <a:spLocks noGrp="1"/>
          </p:cNvSpPr>
          <p:nvPr>
            <p:ph type="ftr" sz="quarter" idx="11"/>
          </p:nvPr>
        </p:nvSpPr>
        <p:spPr/>
        <p:txBody>
          <a:bodyPr/>
          <a:lstStyle>
            <a:lvl1pPr algn="r">
              <a:defRPr/>
            </a:lvl1pPr>
          </a:lstStyle>
          <a:p>
            <a:pPr>
              <a:defRPr/>
            </a:pPr>
            <a:endParaRPr lang="en-US"/>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7CE38567-4A41-4A2A-A54D-C37F4C606B3E}" type="slidenum">
              <a:rPr lang="en-US" altLang="en-US" smtClean="0"/>
              <a:pPr/>
              <a:t>‹#›</a:t>
            </a:fld>
            <a:endParaRPr lang="en-US" altLang="en-US"/>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982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pPr>
              <a:defRPr/>
            </a:pPr>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D8481D18-BD2F-4E5E-8E34-19AACAE6B4FB}" type="slidenum">
              <a:rPr lang="en-US" altLang="en-US" smtClean="0"/>
              <a:pPr/>
              <a:t>‹#›</a:t>
            </a:fld>
            <a:endParaRPr lang="en-US" altLang="en-US"/>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178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pPr>
              <a:defRPr/>
            </a:pPr>
            <a:endParaRPr lang="en-US"/>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pPr>
              <a:defRPr/>
            </a:pPr>
            <a:endParaRPr lang="en-US"/>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F18B0589-9F24-4BD0-AB5E-386375AB1D38}" type="slidenum">
              <a:rPr lang="en-US" altLang="en-US" smtClean="0"/>
              <a:pPr/>
              <a:t>‹#›</a:t>
            </a:fld>
            <a:endParaRPr lang="en-US" altLang="en-US"/>
          </a:p>
        </p:txBody>
      </p:sp>
    </p:spTree>
    <p:extLst>
      <p:ext uri="{BB962C8B-B14F-4D97-AF65-F5344CB8AC3E}">
        <p14:creationId xmlns:p14="http://schemas.microsoft.com/office/powerpoint/2010/main" val="153007824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audio" Target="../media/audio9.wav"/><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audio" Target="../media/audio10.wav"/><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audio" Target="../media/audio11.wav"/><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7.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8.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0FE051AA-0631-4833-B52C-BE76B9D3AA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892" y="457200"/>
            <a:ext cx="8461207"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76" name="Rectangle 75">
            <a:extLst>
              <a:ext uri="{FF2B5EF4-FFF2-40B4-BE49-F238E27FC236}">
                <a16:creationId xmlns:a16="http://schemas.microsoft.com/office/drawing/2014/main" id="{F2829316-8F5B-4EA1-9581-1F11529445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53" y="621793"/>
            <a:ext cx="8215884" cy="5614416"/>
          </a:xfrm>
          <a:prstGeom prst="rect">
            <a:avLst/>
          </a:prstGeom>
          <a:noFill/>
          <a:ln w="6350" cap="sq" cmpd="sng" algn="ctr">
            <a:solidFill>
              <a:schemeClr val="tx1">
                <a:lumMod val="75000"/>
                <a:lumOff val="25000"/>
              </a:schemeClr>
            </a:solidFill>
            <a:prstDash val="solid"/>
            <a:miter lim="800000"/>
          </a:ln>
          <a:effectLst/>
        </p:spPr>
      </p:sp>
      <p:sp>
        <p:nvSpPr>
          <p:cNvPr id="2050" name="Rectangle 2">
            <a:extLst>
              <a:ext uri="{FF2B5EF4-FFF2-40B4-BE49-F238E27FC236}">
                <a16:creationId xmlns:a16="http://schemas.microsoft.com/office/drawing/2014/main" id="{B4EB2E0A-9D0E-4EF2-A125-6E1426C713CC}"/>
              </a:ext>
            </a:extLst>
          </p:cNvPr>
          <p:cNvSpPr>
            <a:spLocks noGrp="1" noChangeArrowheads="1"/>
          </p:cNvSpPr>
          <p:nvPr>
            <p:ph type="ctrTitle"/>
          </p:nvPr>
        </p:nvSpPr>
        <p:spPr>
          <a:xfrm>
            <a:off x="2514600" y="1348844"/>
            <a:ext cx="5787590" cy="3042706"/>
          </a:xfrm>
        </p:spPr>
        <p:txBody>
          <a:bodyPr>
            <a:normAutofit/>
          </a:bodyPr>
          <a:lstStyle/>
          <a:p>
            <a:pPr eaLnBrk="1" hangingPunct="1"/>
            <a:r>
              <a:rPr lang="en-US" altLang="en-US" sz="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Contractions</a:t>
            </a:r>
          </a:p>
        </p:txBody>
      </p:sp>
      <p:sp>
        <p:nvSpPr>
          <p:cNvPr id="2051" name="Rectangle 3">
            <a:extLst>
              <a:ext uri="{FF2B5EF4-FFF2-40B4-BE49-F238E27FC236}">
                <a16:creationId xmlns:a16="http://schemas.microsoft.com/office/drawing/2014/main" id="{C1E26DBF-DA2F-4335-B3BA-1F7FF0BBFF2E}"/>
              </a:ext>
            </a:extLst>
          </p:cNvPr>
          <p:cNvSpPr>
            <a:spLocks noGrp="1" noChangeArrowheads="1"/>
          </p:cNvSpPr>
          <p:nvPr>
            <p:ph type="subTitle" idx="1"/>
          </p:nvPr>
        </p:nvSpPr>
        <p:spPr>
          <a:xfrm>
            <a:off x="4150339" y="4682062"/>
            <a:ext cx="4016448" cy="950976"/>
          </a:xfrm>
        </p:spPr>
        <p:txBody>
          <a:bodyPr>
            <a:normAutofit/>
          </a:bodyPr>
          <a:lstStyle/>
          <a:p>
            <a:pPr eaLnBrk="1" hangingPunct="1">
              <a:spcAft>
                <a:spcPts val="600"/>
              </a:spcAft>
            </a:pPr>
            <a:r>
              <a:rPr lang="en-US" altLang="en-US"/>
              <a:t>Second Grade Grammar</a:t>
            </a:r>
          </a:p>
        </p:txBody>
      </p:sp>
      <p:sp>
        <p:nvSpPr>
          <p:cNvPr id="78" name="Rectangle 77">
            <a:extLst>
              <a:ext uri="{FF2B5EF4-FFF2-40B4-BE49-F238E27FC236}">
                <a16:creationId xmlns:a16="http://schemas.microsoft.com/office/drawing/2014/main" id="{AD11D7A6-5D57-426A-A17A-1FD70DF664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8473" y="446824"/>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0" name="Straight Connector 79">
            <a:extLst>
              <a:ext uri="{FF2B5EF4-FFF2-40B4-BE49-F238E27FC236}">
                <a16:creationId xmlns:a16="http://schemas.microsoft.com/office/drawing/2014/main" id="{46B486D1-EF0A-4077-9343-C9DB94C0FE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4198" y="446823"/>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5646751-9C0C-4565-B6A3-3B1C50E6AF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92928" y="446823"/>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DBA2A92-1748-4444-9DE9-95CEFF28FD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4198" y="1092118"/>
            <a:ext cx="126873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71" name="Graphic 70" descr="Aspiration">
            <a:extLst>
              <a:ext uri="{FF2B5EF4-FFF2-40B4-BE49-F238E27FC236}">
                <a16:creationId xmlns:a16="http://schemas.microsoft.com/office/drawing/2014/main" id="{09F2C870-C6A4-486F-BE0D-8A2BCCA446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39888" y="2097431"/>
            <a:ext cx="2814050" cy="2814050"/>
          </a:xfrm>
          <a:prstGeom prst="rect">
            <a:avLst/>
          </a:prstGeom>
        </p:spPr>
      </p:pic>
    </p:spTree>
  </p:cSld>
  <p:clrMapOvr>
    <a:masterClrMapping/>
  </p:clrMapOvr>
  <p:transition spd="med">
    <p:sndAc>
      <p:stSnd>
        <p:snd r:embed="rId2" name="breez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1000">
                                          <p:stCondLst>
                                            <p:cond delay="0"/>
                                          </p:stCondLst>
                                        </p:cTn>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randombar(horizontal)">
                                      <p:cBhvr>
                                        <p:cTn id="12" dur="1000">
                                          <p:stCondLst>
                                            <p:cond delay="0"/>
                                          </p:stCondLst>
                                        </p:cTn>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12290" name="Rectangle 2">
            <a:extLst>
              <a:ext uri="{FF2B5EF4-FFF2-40B4-BE49-F238E27FC236}">
                <a16:creationId xmlns:a16="http://schemas.microsoft.com/office/drawing/2014/main" id="{F334C078-2FB5-4D22-A775-AFA7FE54A5DC}"/>
              </a:ext>
            </a:extLst>
          </p:cNvPr>
          <p:cNvSpPr>
            <a:spLocks noGrp="1" noChangeArrowheads="1"/>
          </p:cNvSpPr>
          <p:nvPr>
            <p:ph type="title"/>
          </p:nvPr>
        </p:nvSpPr>
        <p:spPr>
          <a:xfrm>
            <a:off x="430056" y="559477"/>
            <a:ext cx="2823900" cy="5709931"/>
          </a:xfrm>
        </p:spPr>
        <p:txBody>
          <a:bodyPr>
            <a:normAutofit/>
          </a:bodyPr>
          <a:lstStyle/>
          <a:p>
            <a:pPr algn="ctr" eaLnBrk="1" hangingPunct="1"/>
            <a:r>
              <a:rPr lang="en-US" altLang="en-US" sz="3100"/>
              <a:t>Contractions with have</a:t>
            </a:r>
          </a:p>
        </p:txBody>
      </p:sp>
      <p:graphicFrame>
        <p:nvGraphicFramePr>
          <p:cNvPr id="12293" name="Rectangle 3">
            <a:extLst>
              <a:ext uri="{FF2B5EF4-FFF2-40B4-BE49-F238E27FC236}">
                <a16:creationId xmlns:a16="http://schemas.microsoft.com/office/drawing/2014/main" id="{714326A2-1D01-44C2-9C8E-CB4683BE0C19}"/>
              </a:ext>
            </a:extLst>
          </p:cNvPr>
          <p:cNvGraphicFramePr>
            <a:graphicFrameLocks noGrp="1"/>
          </p:cNvGraphicFramePr>
          <p:nvPr>
            <p:ph idx="1"/>
            <p:extLst>
              <p:ext uri="{D42A27DB-BD31-4B8C-83A1-F6EECF244321}">
                <p14:modId xmlns:p14="http://schemas.microsoft.com/office/powerpoint/2010/main" val="724770324"/>
              </p:ext>
            </p:extLst>
          </p:nvPr>
        </p:nvGraphicFramePr>
        <p:xfrm>
          <a:off x="4108593" y="800947"/>
          <a:ext cx="4429635"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trips dir="rd"/>
    <p:sndAc>
      <p:stSnd>
        <p:snd r:embed="rId2" name="explode.wav"/>
      </p:stSnd>
    </p:sndAc>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4892751-36A0-4E33-BA97-4BB249F802ED}"/>
              </a:ext>
            </a:extLst>
          </p:cNvPr>
          <p:cNvSpPr>
            <a:spLocks noGrp="1" noChangeArrowheads="1"/>
          </p:cNvSpPr>
          <p:nvPr>
            <p:ph type="title"/>
          </p:nvPr>
        </p:nvSpPr>
        <p:spPr>
          <a:xfrm>
            <a:off x="800100" y="642594"/>
            <a:ext cx="7543800" cy="1371600"/>
          </a:xfrm>
        </p:spPr>
        <p:txBody>
          <a:bodyPr>
            <a:normAutofit/>
          </a:bodyPr>
          <a:lstStyle/>
          <a:p>
            <a:pPr algn="ctr" eaLnBrk="1" hangingPunct="1"/>
            <a:r>
              <a:rPr lang="en-US" altLang="en-US"/>
              <a:t>Contractions with had</a:t>
            </a:r>
          </a:p>
        </p:txBody>
      </p:sp>
      <p:graphicFrame>
        <p:nvGraphicFramePr>
          <p:cNvPr id="13317" name="Rectangle 3">
            <a:extLst>
              <a:ext uri="{FF2B5EF4-FFF2-40B4-BE49-F238E27FC236}">
                <a16:creationId xmlns:a16="http://schemas.microsoft.com/office/drawing/2014/main" id="{B03D6ABF-557D-4BEE-8A3A-B1C0D57A8B5C}"/>
              </a:ext>
            </a:extLst>
          </p:cNvPr>
          <p:cNvGraphicFramePr>
            <a:graphicFrameLocks noGrp="1"/>
          </p:cNvGraphicFramePr>
          <p:nvPr>
            <p:ph idx="1"/>
            <p:extLst>
              <p:ext uri="{D42A27DB-BD31-4B8C-83A1-F6EECF244321}">
                <p14:modId xmlns:p14="http://schemas.microsoft.com/office/powerpoint/2010/main" val="1608937665"/>
              </p:ext>
            </p:extLst>
          </p:nvPr>
        </p:nvGraphicFramePr>
        <p:xfrm>
          <a:off x="800100" y="2310063"/>
          <a:ext cx="7543800" cy="3725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d"/>
    <p:sndAc>
      <p:stSnd>
        <p:snd r:embed="rId2" name="hammer.wav"/>
      </p:stSnd>
    </p:sndAc>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16386" name="Rectangle 2">
            <a:extLst>
              <a:ext uri="{FF2B5EF4-FFF2-40B4-BE49-F238E27FC236}">
                <a16:creationId xmlns:a16="http://schemas.microsoft.com/office/drawing/2014/main" id="{A35F3F6F-6536-4DD3-98F5-2B24098DCFBE}"/>
              </a:ext>
            </a:extLst>
          </p:cNvPr>
          <p:cNvSpPr>
            <a:spLocks noGrp="1" noChangeArrowheads="1"/>
          </p:cNvSpPr>
          <p:nvPr>
            <p:ph type="title"/>
          </p:nvPr>
        </p:nvSpPr>
        <p:spPr>
          <a:xfrm>
            <a:off x="430056" y="559477"/>
            <a:ext cx="2823900" cy="5709931"/>
          </a:xfrm>
        </p:spPr>
        <p:txBody>
          <a:bodyPr>
            <a:normAutofit/>
          </a:bodyPr>
          <a:lstStyle/>
          <a:p>
            <a:pPr algn="ctr" eaLnBrk="1" hangingPunct="1"/>
            <a:r>
              <a:rPr lang="en-US" altLang="en-US" sz="3100"/>
              <a:t>Contractions with has</a:t>
            </a:r>
          </a:p>
        </p:txBody>
      </p:sp>
      <p:graphicFrame>
        <p:nvGraphicFramePr>
          <p:cNvPr id="16389" name="Rectangle 3">
            <a:extLst>
              <a:ext uri="{FF2B5EF4-FFF2-40B4-BE49-F238E27FC236}">
                <a16:creationId xmlns:a16="http://schemas.microsoft.com/office/drawing/2014/main" id="{4B572CDA-0BB6-48A3-AB46-8C56E11F4109}"/>
              </a:ext>
            </a:extLst>
          </p:cNvPr>
          <p:cNvGraphicFramePr>
            <a:graphicFrameLocks noGrp="1"/>
          </p:cNvGraphicFramePr>
          <p:nvPr>
            <p:ph idx="1"/>
            <p:extLst>
              <p:ext uri="{D42A27DB-BD31-4B8C-83A1-F6EECF244321}">
                <p14:modId xmlns:p14="http://schemas.microsoft.com/office/powerpoint/2010/main" val="686425985"/>
              </p:ext>
            </p:extLst>
          </p:nvPr>
        </p:nvGraphicFramePr>
        <p:xfrm>
          <a:off x="4108593" y="800947"/>
          <a:ext cx="4429635"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ndAc>
      <p:stSnd>
        <p:snd r:embed="rId2" name="applause.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0862" y="457200"/>
            <a:ext cx="6400235"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9350" y="621793"/>
            <a:ext cx="6149085"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E757405A-0319-4743-A10B-CF0C6E0236E5}"/>
              </a:ext>
            </a:extLst>
          </p:cNvPr>
          <p:cNvSpPr>
            <a:spLocks noGrp="1"/>
          </p:cNvSpPr>
          <p:nvPr>
            <p:ph type="title"/>
          </p:nvPr>
        </p:nvSpPr>
        <p:spPr>
          <a:xfrm>
            <a:off x="2883462" y="881210"/>
            <a:ext cx="5563443" cy="1517035"/>
          </a:xfrm>
        </p:spPr>
        <p:txBody>
          <a:bodyPr>
            <a:normAutofit/>
          </a:bodyPr>
          <a:lstStyle/>
          <a:p>
            <a:r>
              <a:rPr lang="en-US">
                <a:solidFill>
                  <a:schemeClr val="tx1">
                    <a:lumMod val="75000"/>
                    <a:lumOff val="25000"/>
                  </a:schemeClr>
                </a:solidFill>
              </a:rPr>
              <a:t>Appropriate Use</a:t>
            </a:r>
          </a:p>
        </p:txBody>
      </p:sp>
      <p:sp>
        <p:nvSpPr>
          <p:cNvPr id="3" name="Content Placeholder 2">
            <a:extLst>
              <a:ext uri="{FF2B5EF4-FFF2-40B4-BE49-F238E27FC236}">
                <a16:creationId xmlns:a16="http://schemas.microsoft.com/office/drawing/2014/main" id="{611688A2-EBDC-49D7-A6B5-F6874C014FCF}"/>
              </a:ext>
            </a:extLst>
          </p:cNvPr>
          <p:cNvSpPr>
            <a:spLocks noGrp="1"/>
          </p:cNvSpPr>
          <p:nvPr>
            <p:ph idx="1"/>
          </p:nvPr>
        </p:nvSpPr>
        <p:spPr>
          <a:xfrm>
            <a:off x="2883462" y="2133600"/>
            <a:ext cx="5563443" cy="3843190"/>
          </a:xfrm>
        </p:spPr>
        <p:txBody>
          <a:bodyPr>
            <a:normAutofit fontScale="92500" lnSpcReduction="10000"/>
          </a:bodyPr>
          <a:lstStyle/>
          <a:p>
            <a:pPr>
              <a:lnSpc>
                <a:spcPct val="90000"/>
              </a:lnSpc>
            </a:pPr>
            <a:r>
              <a:rPr lang="en-US" dirty="0">
                <a:solidFill>
                  <a:schemeClr val="tx1">
                    <a:lumMod val="75000"/>
                    <a:lumOff val="25000"/>
                  </a:schemeClr>
                </a:solidFill>
              </a:rPr>
              <a:t>In everyday speech, most people consistently use contractions without even thinking about it.</a:t>
            </a:r>
          </a:p>
          <a:p>
            <a:pPr>
              <a:lnSpc>
                <a:spcPct val="90000"/>
              </a:lnSpc>
            </a:pPr>
            <a:r>
              <a:rPr lang="en-US" dirty="0">
                <a:solidFill>
                  <a:schemeClr val="tx1">
                    <a:lumMod val="75000"/>
                    <a:lumOff val="25000"/>
                  </a:schemeClr>
                </a:solidFill>
              </a:rPr>
              <a:t>The situation isn’t so simple in writing.</a:t>
            </a:r>
          </a:p>
          <a:p>
            <a:pPr lvl="1">
              <a:lnSpc>
                <a:spcPct val="90000"/>
              </a:lnSpc>
            </a:pPr>
            <a:r>
              <a:rPr lang="en-US" sz="1800" dirty="0">
                <a:solidFill>
                  <a:schemeClr val="tx1">
                    <a:lumMod val="75000"/>
                    <a:lumOff val="25000"/>
                  </a:schemeClr>
                </a:solidFill>
              </a:rPr>
              <a:t>It’s acceptable to use contractions for informal writing, such as a newspaper article, but less so in formal writing, such as an essay for a college course.</a:t>
            </a:r>
          </a:p>
          <a:p>
            <a:pPr>
              <a:lnSpc>
                <a:spcPct val="90000"/>
              </a:lnSpc>
            </a:pPr>
            <a:endParaRPr lang="en-US" dirty="0">
              <a:solidFill>
                <a:schemeClr val="tx1">
                  <a:lumMod val="75000"/>
                  <a:lumOff val="25000"/>
                </a:schemeClr>
              </a:solidFill>
            </a:endParaRPr>
          </a:p>
          <a:p>
            <a:pPr>
              <a:lnSpc>
                <a:spcPct val="90000"/>
              </a:lnSpc>
            </a:pPr>
            <a:r>
              <a:rPr lang="en-US" dirty="0">
                <a:solidFill>
                  <a:schemeClr val="tx1">
                    <a:lumMod val="75000"/>
                    <a:lumOff val="25000"/>
                  </a:schemeClr>
                </a:solidFill>
              </a:rPr>
              <a:t>Traditionally, use of contractions has been strictly forbidden in academic writing.</a:t>
            </a:r>
          </a:p>
          <a:p>
            <a:pPr lvl="1">
              <a:lnSpc>
                <a:spcPct val="90000"/>
              </a:lnSpc>
            </a:pPr>
            <a:r>
              <a:rPr lang="en-US" sz="1800" dirty="0">
                <a:solidFill>
                  <a:schemeClr val="tx1">
                    <a:lumMod val="75000"/>
                    <a:lumOff val="25000"/>
                  </a:schemeClr>
                </a:solidFill>
              </a:rPr>
              <a:t>You might remember a teacher at some point who told you never to use them.</a:t>
            </a:r>
          </a:p>
          <a:p>
            <a:pPr lvl="1">
              <a:lnSpc>
                <a:spcPct val="90000"/>
              </a:lnSpc>
            </a:pPr>
            <a:r>
              <a:rPr lang="en-US" sz="1800" dirty="0">
                <a:solidFill>
                  <a:schemeClr val="tx1">
                    <a:lumMod val="75000"/>
                    <a:lumOff val="25000"/>
                  </a:schemeClr>
                </a:solidFill>
              </a:rPr>
              <a:t>However, major academic style guides have differing opinions on whether contractions are acceptable.</a:t>
            </a:r>
          </a:p>
        </p:txBody>
      </p:sp>
    </p:spTree>
    <p:extLst>
      <p:ext uri="{BB962C8B-B14F-4D97-AF65-F5344CB8AC3E}">
        <p14:creationId xmlns:p14="http://schemas.microsoft.com/office/powerpoint/2010/main" val="3364049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0862" y="457200"/>
            <a:ext cx="6400235"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9350" y="621793"/>
            <a:ext cx="6149085"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E757405A-0319-4743-A10B-CF0C6E0236E5}"/>
              </a:ext>
            </a:extLst>
          </p:cNvPr>
          <p:cNvSpPr>
            <a:spLocks noGrp="1"/>
          </p:cNvSpPr>
          <p:nvPr>
            <p:ph type="title"/>
          </p:nvPr>
        </p:nvSpPr>
        <p:spPr>
          <a:xfrm>
            <a:off x="2883462" y="881210"/>
            <a:ext cx="5563443" cy="1517035"/>
          </a:xfrm>
        </p:spPr>
        <p:txBody>
          <a:bodyPr>
            <a:normAutofit/>
          </a:bodyPr>
          <a:lstStyle/>
          <a:p>
            <a:r>
              <a:rPr lang="en-US">
                <a:solidFill>
                  <a:schemeClr val="tx1">
                    <a:lumMod val="75000"/>
                    <a:lumOff val="25000"/>
                  </a:schemeClr>
                </a:solidFill>
              </a:rPr>
              <a:t>Appropriate Use</a:t>
            </a:r>
          </a:p>
        </p:txBody>
      </p:sp>
      <p:sp>
        <p:nvSpPr>
          <p:cNvPr id="3" name="Content Placeholder 2">
            <a:extLst>
              <a:ext uri="{FF2B5EF4-FFF2-40B4-BE49-F238E27FC236}">
                <a16:creationId xmlns:a16="http://schemas.microsoft.com/office/drawing/2014/main" id="{611688A2-EBDC-49D7-A6B5-F6874C014FCF}"/>
              </a:ext>
            </a:extLst>
          </p:cNvPr>
          <p:cNvSpPr>
            <a:spLocks noGrp="1"/>
          </p:cNvSpPr>
          <p:nvPr>
            <p:ph idx="1"/>
          </p:nvPr>
        </p:nvSpPr>
        <p:spPr>
          <a:xfrm>
            <a:off x="2883462" y="2133600"/>
            <a:ext cx="5563443" cy="3843190"/>
          </a:xfrm>
        </p:spPr>
        <p:txBody>
          <a:bodyPr>
            <a:noAutofit/>
          </a:bodyPr>
          <a:lstStyle/>
          <a:p>
            <a:pPr>
              <a:lnSpc>
                <a:spcPct val="90000"/>
              </a:lnSpc>
            </a:pPr>
            <a:r>
              <a:rPr lang="en-US" sz="1700" dirty="0">
                <a:solidFill>
                  <a:schemeClr val="tx1">
                    <a:lumMod val="75000"/>
                    <a:lumOff val="25000"/>
                  </a:schemeClr>
                </a:solidFill>
              </a:rPr>
              <a:t>Here’s what the American Psychological Association’s (APA) Chelsea Lee has to say on the subject:</a:t>
            </a:r>
          </a:p>
          <a:p>
            <a:pPr>
              <a:lnSpc>
                <a:spcPct val="90000"/>
              </a:lnSpc>
            </a:pPr>
            <a:r>
              <a:rPr lang="en-US" sz="1700" dirty="0">
                <a:solidFill>
                  <a:schemeClr val="tx1">
                    <a:lumMod val="75000"/>
                    <a:lumOff val="25000"/>
                  </a:schemeClr>
                </a:solidFill>
              </a:rPr>
              <a:t>“Asking whether you should use contractions in formal academic writing is sort of like asking whether you should wear a bathing suit to a party—it depends on the type of party. Is it a pool party or a fancy dinner?”</a:t>
            </a:r>
          </a:p>
        </p:txBody>
      </p:sp>
    </p:spTree>
    <p:extLst>
      <p:ext uri="{BB962C8B-B14F-4D97-AF65-F5344CB8AC3E}">
        <p14:creationId xmlns:p14="http://schemas.microsoft.com/office/powerpoint/2010/main" val="4110791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0862" y="457200"/>
            <a:ext cx="6400235"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9350" y="621793"/>
            <a:ext cx="6149085"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E757405A-0319-4743-A10B-CF0C6E0236E5}"/>
              </a:ext>
            </a:extLst>
          </p:cNvPr>
          <p:cNvSpPr>
            <a:spLocks noGrp="1"/>
          </p:cNvSpPr>
          <p:nvPr>
            <p:ph type="title"/>
          </p:nvPr>
        </p:nvSpPr>
        <p:spPr>
          <a:xfrm>
            <a:off x="2883462" y="881210"/>
            <a:ext cx="5563443" cy="1517035"/>
          </a:xfrm>
        </p:spPr>
        <p:txBody>
          <a:bodyPr>
            <a:normAutofit/>
          </a:bodyPr>
          <a:lstStyle/>
          <a:p>
            <a:r>
              <a:rPr lang="en-US">
                <a:solidFill>
                  <a:schemeClr val="tx1">
                    <a:lumMod val="75000"/>
                    <a:lumOff val="25000"/>
                  </a:schemeClr>
                </a:solidFill>
              </a:rPr>
              <a:t>Appropriate Use</a:t>
            </a:r>
          </a:p>
        </p:txBody>
      </p:sp>
      <p:sp>
        <p:nvSpPr>
          <p:cNvPr id="3" name="Content Placeholder 2">
            <a:extLst>
              <a:ext uri="{FF2B5EF4-FFF2-40B4-BE49-F238E27FC236}">
                <a16:creationId xmlns:a16="http://schemas.microsoft.com/office/drawing/2014/main" id="{611688A2-EBDC-49D7-A6B5-F6874C014FCF}"/>
              </a:ext>
            </a:extLst>
          </p:cNvPr>
          <p:cNvSpPr>
            <a:spLocks noGrp="1"/>
          </p:cNvSpPr>
          <p:nvPr>
            <p:ph idx="1"/>
          </p:nvPr>
        </p:nvSpPr>
        <p:spPr>
          <a:xfrm>
            <a:off x="2883462" y="2133600"/>
            <a:ext cx="5563443" cy="3843190"/>
          </a:xfrm>
        </p:spPr>
        <p:txBody>
          <a:bodyPr>
            <a:noAutofit/>
          </a:bodyPr>
          <a:lstStyle/>
          <a:p>
            <a:pPr>
              <a:lnSpc>
                <a:spcPct val="90000"/>
              </a:lnSpc>
            </a:pPr>
            <a:r>
              <a:rPr lang="en-US" sz="1700" dirty="0">
                <a:solidFill>
                  <a:schemeClr val="tx1">
                    <a:lumMod val="75000"/>
                    <a:lumOff val="25000"/>
                  </a:schemeClr>
                </a:solidFill>
              </a:rPr>
              <a:t>According to the APA, you should refrain from using contractions for class writing assignments, theses, dissertations and the like.</a:t>
            </a:r>
          </a:p>
          <a:p>
            <a:pPr lvl="1">
              <a:lnSpc>
                <a:spcPct val="90000"/>
              </a:lnSpc>
            </a:pPr>
            <a:r>
              <a:rPr lang="en-US" sz="1700" dirty="0">
                <a:solidFill>
                  <a:schemeClr val="tx1">
                    <a:lumMod val="75000"/>
                    <a:lumOff val="25000"/>
                  </a:schemeClr>
                </a:solidFill>
              </a:rPr>
              <a:t>These are formal assignments, and your writing style and tone should reflect that.</a:t>
            </a:r>
          </a:p>
          <a:p>
            <a:pPr lvl="1">
              <a:lnSpc>
                <a:spcPct val="90000"/>
              </a:lnSpc>
            </a:pPr>
            <a:r>
              <a:rPr lang="en-US" sz="1700" dirty="0">
                <a:solidFill>
                  <a:schemeClr val="tx1">
                    <a:lumMod val="75000"/>
                    <a:lumOff val="25000"/>
                  </a:schemeClr>
                </a:solidFill>
              </a:rPr>
              <a:t>Cambridge Dictionary agrees, stating that “use of contractions in formal writing is usually not acceptable.”</a:t>
            </a:r>
          </a:p>
        </p:txBody>
      </p:sp>
    </p:spTree>
    <p:extLst>
      <p:ext uri="{BB962C8B-B14F-4D97-AF65-F5344CB8AC3E}">
        <p14:creationId xmlns:p14="http://schemas.microsoft.com/office/powerpoint/2010/main" val="1255571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33" name="Rectangle 20">
            <a:extLst>
              <a:ext uri="{FF2B5EF4-FFF2-40B4-BE49-F238E27FC236}">
                <a16:creationId xmlns:a16="http://schemas.microsoft.com/office/drawing/2014/main" id="{3A8C6BC2-E9E2-4780-8A41-064073CD4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22">
            <a:extLst>
              <a:ext uri="{FF2B5EF4-FFF2-40B4-BE49-F238E27FC236}">
                <a16:creationId xmlns:a16="http://schemas.microsoft.com/office/drawing/2014/main" id="{E70450CF-22E9-4B1D-B146-30FEE770C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0902" y="1267730"/>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37" name="Rectangle 24">
            <a:extLst>
              <a:ext uri="{FF2B5EF4-FFF2-40B4-BE49-F238E27FC236}">
                <a16:creationId xmlns:a16="http://schemas.microsoft.com/office/drawing/2014/main" id="{80238079-1F65-476A-BC6C-F2D3BD268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850"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39" name="Rectangle 26">
            <a:extLst>
              <a:ext uri="{FF2B5EF4-FFF2-40B4-BE49-F238E27FC236}">
                <a16:creationId xmlns:a16="http://schemas.microsoft.com/office/drawing/2014/main" id="{3740C935-D2D3-4F63-A4DA-CD768BB3F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1910" y="1267730"/>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9" name="Group 28">
            <a:extLst>
              <a:ext uri="{FF2B5EF4-FFF2-40B4-BE49-F238E27FC236}">
                <a16:creationId xmlns:a16="http://schemas.microsoft.com/office/drawing/2014/main" id="{BE8D8045-0F80-4964-B591-0D599AB42D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950855" y="1267730"/>
            <a:ext cx="1567331" cy="645295"/>
            <a:chOff x="5318306" y="1386268"/>
            <a:chExt cx="1567331" cy="645295"/>
          </a:xfrm>
        </p:grpSpPr>
        <p:cxnSp>
          <p:nvCxnSpPr>
            <p:cNvPr id="30" name="Straight Connector 29">
              <a:extLst>
                <a:ext uri="{FF2B5EF4-FFF2-40B4-BE49-F238E27FC236}">
                  <a16:creationId xmlns:a16="http://schemas.microsoft.com/office/drawing/2014/main" id="{AF8A5889-0EE6-4E19-98FE-29F79E987B5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B0FE4C3-64BE-4A2B-818D-4D84479344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4670D04-30D8-487E-A3F4-0655E48016D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34" name="Rectangle 33">
            <a:extLst>
              <a:ext uri="{FF2B5EF4-FFF2-40B4-BE49-F238E27FC236}">
                <a16:creationId xmlns:a16="http://schemas.microsoft.com/office/drawing/2014/main" id="{0FE051AA-0631-4833-B52C-BE76B9D3AA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892" y="457200"/>
            <a:ext cx="8461207"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36" name="Rectangle 35">
            <a:extLst>
              <a:ext uri="{FF2B5EF4-FFF2-40B4-BE49-F238E27FC236}">
                <a16:creationId xmlns:a16="http://schemas.microsoft.com/office/drawing/2014/main" id="{F2829316-8F5B-4EA1-9581-1F11529445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53" y="621793"/>
            <a:ext cx="8215884"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E757405A-0319-4743-A10B-CF0C6E0236E5}"/>
              </a:ext>
            </a:extLst>
          </p:cNvPr>
          <p:cNvSpPr>
            <a:spLocks noGrp="1"/>
          </p:cNvSpPr>
          <p:nvPr>
            <p:ph type="title"/>
          </p:nvPr>
        </p:nvSpPr>
        <p:spPr>
          <a:xfrm>
            <a:off x="4014936" y="1348844"/>
            <a:ext cx="4287254" cy="3042706"/>
          </a:xfrm>
        </p:spPr>
        <p:txBody>
          <a:bodyPr vert="horz" lIns="91440" tIns="45720" rIns="91440" bIns="45720" rtlCol="0" anchor="ctr">
            <a:normAutofit/>
          </a:bodyPr>
          <a:lstStyle/>
          <a:p>
            <a:pPr algn="ctr">
              <a:lnSpc>
                <a:spcPct val="83000"/>
              </a:lnSpc>
            </a:pPr>
            <a:r>
              <a:rPr lang="en-US" sz="5200" cap="all" spc="-100"/>
              <a:t>One Last Note…</a:t>
            </a:r>
          </a:p>
        </p:txBody>
      </p:sp>
      <p:sp>
        <p:nvSpPr>
          <p:cNvPr id="3" name="Content Placeholder 2">
            <a:extLst>
              <a:ext uri="{FF2B5EF4-FFF2-40B4-BE49-F238E27FC236}">
                <a16:creationId xmlns:a16="http://schemas.microsoft.com/office/drawing/2014/main" id="{611688A2-EBDC-49D7-A6B5-F6874C014FCF}"/>
              </a:ext>
            </a:extLst>
          </p:cNvPr>
          <p:cNvSpPr>
            <a:spLocks noGrp="1"/>
          </p:cNvSpPr>
          <p:nvPr>
            <p:ph idx="1"/>
          </p:nvPr>
        </p:nvSpPr>
        <p:spPr>
          <a:xfrm>
            <a:off x="4150339" y="3809999"/>
            <a:ext cx="4016448" cy="2093573"/>
          </a:xfrm>
        </p:spPr>
        <p:txBody>
          <a:bodyPr vert="horz" lIns="91440" tIns="45720" rIns="91440" bIns="45720" rtlCol="0">
            <a:normAutofit/>
          </a:bodyPr>
          <a:lstStyle/>
          <a:p>
            <a:pPr marL="0" indent="0" algn="ctr">
              <a:spcBef>
                <a:spcPts val="0"/>
              </a:spcBef>
              <a:spcAft>
                <a:spcPts val="600"/>
              </a:spcAft>
              <a:buNone/>
            </a:pPr>
            <a:r>
              <a:rPr lang="en-US" sz="3200" b="1" spc="80" dirty="0">
                <a:effectLst>
                  <a:outerShdw blurRad="38100" dist="38100" dir="2700000" algn="tl">
                    <a:srgbClr val="000000">
                      <a:alpha val="43137"/>
                    </a:srgbClr>
                  </a:outerShdw>
                </a:effectLst>
              </a:rPr>
              <a:t>Each contractions counts as a (1) grammar error in a college paper.</a:t>
            </a:r>
          </a:p>
        </p:txBody>
      </p:sp>
      <p:sp>
        <p:nvSpPr>
          <p:cNvPr id="38" name="Rectangle 37">
            <a:extLst>
              <a:ext uri="{FF2B5EF4-FFF2-40B4-BE49-F238E27FC236}">
                <a16:creationId xmlns:a16="http://schemas.microsoft.com/office/drawing/2014/main" id="{AD11D7A6-5D57-426A-A17A-1FD70DF664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8473" y="446824"/>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46B486D1-EF0A-4077-9343-C9DB94C0FE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4198" y="446823"/>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5646751-9C0C-4565-B6A3-3B1C50E6AF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92928" y="446823"/>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DBA2A92-1748-4444-9DE9-95CEFF28FD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4198" y="1092118"/>
            <a:ext cx="126873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18" name="Graphic 17" descr="Footer">
            <a:extLst>
              <a:ext uri="{FF2B5EF4-FFF2-40B4-BE49-F238E27FC236}">
                <a16:creationId xmlns:a16="http://schemas.microsoft.com/office/drawing/2014/main" id="{AFC3084A-A3E0-4211-B55D-4CE4170C78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0877" y="2030998"/>
            <a:ext cx="2814050" cy="2814050"/>
          </a:xfrm>
          <a:prstGeom prst="rect">
            <a:avLst/>
          </a:prstGeom>
        </p:spPr>
      </p:pic>
    </p:spTree>
    <p:extLst>
      <p:ext uri="{BB962C8B-B14F-4D97-AF65-F5344CB8AC3E}">
        <p14:creationId xmlns:p14="http://schemas.microsoft.com/office/powerpoint/2010/main" val="3466994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2" name="Title 1">
            <a:extLst>
              <a:ext uri="{FF2B5EF4-FFF2-40B4-BE49-F238E27FC236}">
                <a16:creationId xmlns:a16="http://schemas.microsoft.com/office/drawing/2014/main" id="{AE39C82D-3411-476F-BD3A-54B1D70E9F88}"/>
              </a:ext>
            </a:extLst>
          </p:cNvPr>
          <p:cNvSpPr>
            <a:spLocks noGrp="1"/>
          </p:cNvSpPr>
          <p:nvPr>
            <p:ph type="title"/>
          </p:nvPr>
        </p:nvSpPr>
        <p:spPr>
          <a:xfrm>
            <a:off x="430056" y="559477"/>
            <a:ext cx="2823900" cy="5709931"/>
          </a:xfrm>
        </p:spPr>
        <p:txBody>
          <a:bodyPr>
            <a:normAutofit/>
          </a:bodyPr>
          <a:lstStyle/>
          <a:p>
            <a:pPr algn="ctr"/>
            <a:r>
              <a:rPr lang="en-US" dirty="0"/>
              <a:t>Informal Speech</a:t>
            </a:r>
          </a:p>
        </p:txBody>
      </p:sp>
      <p:graphicFrame>
        <p:nvGraphicFramePr>
          <p:cNvPr id="5" name="Content Placeholder 2">
            <a:extLst>
              <a:ext uri="{FF2B5EF4-FFF2-40B4-BE49-F238E27FC236}">
                <a16:creationId xmlns:a16="http://schemas.microsoft.com/office/drawing/2014/main" id="{1254C2BE-F134-4DCF-BB30-E90DA5BA2BBA}"/>
              </a:ext>
            </a:extLst>
          </p:cNvPr>
          <p:cNvGraphicFramePr>
            <a:graphicFrameLocks noGrp="1"/>
          </p:cNvGraphicFramePr>
          <p:nvPr>
            <p:ph idx="1"/>
            <p:extLst>
              <p:ext uri="{D42A27DB-BD31-4B8C-83A1-F6EECF244321}">
                <p14:modId xmlns:p14="http://schemas.microsoft.com/office/powerpoint/2010/main" val="1380998761"/>
              </p:ext>
            </p:extLst>
          </p:nvPr>
        </p:nvGraphicFramePr>
        <p:xfrm>
          <a:off x="4108593" y="800947"/>
          <a:ext cx="4429635"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200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4" name="Rectangle 73">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3">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Rectangle 75">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4081" y="610955"/>
            <a:ext cx="8195838"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78" name="Rectangle 77">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89" y="777240"/>
            <a:ext cx="7948422"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6146" name="Rectangle 2">
            <a:extLst>
              <a:ext uri="{FF2B5EF4-FFF2-40B4-BE49-F238E27FC236}">
                <a16:creationId xmlns:a16="http://schemas.microsoft.com/office/drawing/2014/main" id="{28A23676-3C93-4316-800F-7B7A9D02CCC5}"/>
              </a:ext>
            </a:extLst>
          </p:cNvPr>
          <p:cNvSpPr>
            <a:spLocks noGrp="1" noChangeArrowheads="1"/>
          </p:cNvSpPr>
          <p:nvPr>
            <p:ph type="title"/>
          </p:nvPr>
        </p:nvSpPr>
        <p:spPr>
          <a:xfrm>
            <a:off x="5649626" y="1420706"/>
            <a:ext cx="2599905" cy="4016587"/>
          </a:xfrm>
        </p:spPr>
        <p:txBody>
          <a:bodyPr>
            <a:normAutofit/>
          </a:bodyPr>
          <a:lstStyle/>
          <a:p>
            <a:pPr eaLnBrk="1" hangingPunct="1"/>
            <a:r>
              <a:rPr lang="en-US" altLang="en-US" sz="2900"/>
              <a:t>Contractions</a:t>
            </a:r>
          </a:p>
        </p:txBody>
      </p:sp>
      <p:sp>
        <p:nvSpPr>
          <p:cNvPr id="6147" name="Rectangle 3">
            <a:extLst>
              <a:ext uri="{FF2B5EF4-FFF2-40B4-BE49-F238E27FC236}">
                <a16:creationId xmlns:a16="http://schemas.microsoft.com/office/drawing/2014/main" id="{D6A17975-EC29-4AEC-92D0-D641713D69D9}"/>
              </a:ext>
            </a:extLst>
          </p:cNvPr>
          <p:cNvSpPr>
            <a:spLocks noGrp="1" noChangeArrowheads="1"/>
          </p:cNvSpPr>
          <p:nvPr>
            <p:ph idx="1"/>
          </p:nvPr>
        </p:nvSpPr>
        <p:spPr>
          <a:xfrm>
            <a:off x="1080389" y="1420706"/>
            <a:ext cx="4136068" cy="4016587"/>
          </a:xfrm>
        </p:spPr>
        <p:txBody>
          <a:bodyPr anchor="ctr">
            <a:normAutofit/>
          </a:bodyPr>
          <a:lstStyle/>
          <a:p>
            <a:pPr eaLnBrk="1" hangingPunct="1"/>
            <a:r>
              <a:rPr lang="en-US" altLang="en-US" sz="3600" dirty="0">
                <a:solidFill>
                  <a:schemeClr val="tx1">
                    <a:lumMod val="75000"/>
                    <a:lumOff val="25000"/>
                  </a:schemeClr>
                </a:solidFill>
              </a:rPr>
              <a:t>A contraction is one word that is made by putting together two separate words and shortening them.</a:t>
            </a:r>
          </a:p>
        </p:txBody>
      </p:sp>
      <p:cxnSp>
        <p:nvCxnSpPr>
          <p:cNvPr id="80" name="Straight Connector 79">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04298"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ndAc>
      <p:stSnd>
        <p:snd r:embed="rId2" name="arrow.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4" name="Rectangle 73">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dpi="0" rotWithShape="1">
            <a:blip r:embed="rId3">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Rectangle 75">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0862" y="457200"/>
            <a:ext cx="6400235"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78" name="Rectangle 77">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9350" y="621793"/>
            <a:ext cx="6149085" cy="5614416"/>
          </a:xfrm>
          <a:prstGeom prst="rect">
            <a:avLst/>
          </a:prstGeom>
          <a:noFill/>
          <a:ln w="6350" cap="sq" cmpd="sng" algn="ctr">
            <a:solidFill>
              <a:schemeClr val="tx1">
                <a:lumMod val="75000"/>
                <a:lumOff val="25000"/>
              </a:schemeClr>
            </a:solidFill>
            <a:prstDash val="solid"/>
            <a:miter lim="800000"/>
          </a:ln>
          <a:effectLst/>
        </p:spPr>
      </p:sp>
      <p:sp>
        <p:nvSpPr>
          <p:cNvPr id="8194" name="Rectangle 2">
            <a:extLst>
              <a:ext uri="{FF2B5EF4-FFF2-40B4-BE49-F238E27FC236}">
                <a16:creationId xmlns:a16="http://schemas.microsoft.com/office/drawing/2014/main" id="{577CCD25-879C-453D-B118-0103D60D91C2}"/>
              </a:ext>
            </a:extLst>
          </p:cNvPr>
          <p:cNvSpPr>
            <a:spLocks noGrp="1" noChangeArrowheads="1"/>
          </p:cNvSpPr>
          <p:nvPr>
            <p:ph type="title"/>
          </p:nvPr>
        </p:nvSpPr>
        <p:spPr>
          <a:xfrm>
            <a:off x="2883462" y="881210"/>
            <a:ext cx="5563443" cy="1517035"/>
          </a:xfrm>
        </p:spPr>
        <p:txBody>
          <a:bodyPr>
            <a:normAutofit/>
          </a:bodyPr>
          <a:lstStyle/>
          <a:p>
            <a:pPr eaLnBrk="1" hangingPunct="1"/>
            <a:r>
              <a:rPr lang="en-US" altLang="en-US">
                <a:solidFill>
                  <a:schemeClr val="tx1">
                    <a:lumMod val="75000"/>
                    <a:lumOff val="25000"/>
                  </a:schemeClr>
                </a:solidFill>
              </a:rPr>
              <a:t>Contractions Know How</a:t>
            </a:r>
          </a:p>
        </p:txBody>
      </p:sp>
      <p:sp>
        <p:nvSpPr>
          <p:cNvPr id="8195" name="Rectangle 3">
            <a:extLst>
              <a:ext uri="{FF2B5EF4-FFF2-40B4-BE49-F238E27FC236}">
                <a16:creationId xmlns:a16="http://schemas.microsoft.com/office/drawing/2014/main" id="{C70962C3-B4E9-4D53-BD2D-97C05E28EF40}"/>
              </a:ext>
            </a:extLst>
          </p:cNvPr>
          <p:cNvSpPr>
            <a:spLocks noGrp="1" noChangeArrowheads="1"/>
          </p:cNvSpPr>
          <p:nvPr>
            <p:ph idx="1"/>
          </p:nvPr>
        </p:nvSpPr>
        <p:spPr>
          <a:xfrm>
            <a:off x="2883462" y="2398246"/>
            <a:ext cx="5433827" cy="3578544"/>
          </a:xfrm>
        </p:spPr>
        <p:txBody>
          <a:bodyPr>
            <a:noAutofit/>
          </a:bodyPr>
          <a:lstStyle/>
          <a:p>
            <a:pPr eaLnBrk="1" hangingPunct="1"/>
            <a:r>
              <a:rPr lang="en-US" altLang="en-US" sz="2400" dirty="0">
                <a:solidFill>
                  <a:schemeClr val="tx1">
                    <a:lumMod val="75000"/>
                    <a:lumOff val="25000"/>
                  </a:schemeClr>
                </a:solidFill>
              </a:rPr>
              <a:t>There are about 70 contractions in the English language.</a:t>
            </a:r>
          </a:p>
          <a:p>
            <a:pPr eaLnBrk="1" hangingPunct="1"/>
            <a:r>
              <a:rPr lang="en-US" altLang="en-US" sz="2400" dirty="0">
                <a:solidFill>
                  <a:schemeClr val="tx1">
                    <a:lumMod val="75000"/>
                    <a:lumOff val="25000"/>
                  </a:schemeClr>
                </a:solidFill>
              </a:rPr>
              <a:t>Most contraction are made by leaving out two letters like the word she will (she’ll).</a:t>
            </a:r>
          </a:p>
          <a:p>
            <a:pPr eaLnBrk="1" hangingPunct="1"/>
            <a:r>
              <a:rPr lang="en-US" altLang="en-US" sz="2400" dirty="0">
                <a:solidFill>
                  <a:schemeClr val="tx1">
                    <a:lumMod val="75000"/>
                    <a:lumOff val="25000"/>
                  </a:schemeClr>
                </a:solidFill>
              </a:rPr>
              <a:t>Some contractions are missing only one letter.</a:t>
            </a:r>
          </a:p>
          <a:p>
            <a:pPr eaLnBrk="1" hangingPunct="1"/>
            <a:r>
              <a:rPr lang="en-US" altLang="en-US" sz="2400" dirty="0">
                <a:solidFill>
                  <a:schemeClr val="tx1">
                    <a:lumMod val="75000"/>
                    <a:lumOff val="25000"/>
                  </a:schemeClr>
                </a:solidFill>
              </a:rPr>
              <a:t>Words are squeezed together.</a:t>
            </a:r>
          </a:p>
        </p:txBody>
      </p:sp>
    </p:spTree>
  </p:cSld>
  <p:clrMapOvr>
    <a:masterClrMapping/>
  </p:clrMapOvr>
  <p:transition spd="med">
    <p:sndAc>
      <p:stSnd>
        <p:snd r:embed="rId2" name="cashreg.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600">
                                          <p:stCondLst>
                                            <p:cond delay="0"/>
                                          </p:stCondLst>
                                        </p:cTn>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randombar(horizontal)">
                                      <p:cBhvr>
                                        <p:cTn id="12" dur="5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randombar(horizontal)">
                                      <p:cBhvr>
                                        <p:cTn id="17" dur="5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randombar(horizontal)">
                                      <p:cBhvr>
                                        <p:cTn id="22" dur="500"/>
                                        <p:tgtEl>
                                          <p:spTgt spid="8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randombar(horizontal)">
                                      <p:cBhvr>
                                        <p:cTn id="27"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10242" name="Rectangle 2">
            <a:extLst>
              <a:ext uri="{FF2B5EF4-FFF2-40B4-BE49-F238E27FC236}">
                <a16:creationId xmlns:a16="http://schemas.microsoft.com/office/drawing/2014/main" id="{386425AB-CA8A-4515-BAE8-7D8811E7E6B1}"/>
              </a:ext>
            </a:extLst>
          </p:cNvPr>
          <p:cNvSpPr>
            <a:spLocks noGrp="1" noChangeArrowheads="1"/>
          </p:cNvSpPr>
          <p:nvPr>
            <p:ph type="title"/>
          </p:nvPr>
        </p:nvSpPr>
        <p:spPr>
          <a:xfrm>
            <a:off x="430056" y="559477"/>
            <a:ext cx="2823900" cy="5709931"/>
          </a:xfrm>
        </p:spPr>
        <p:txBody>
          <a:bodyPr>
            <a:normAutofit/>
          </a:bodyPr>
          <a:lstStyle/>
          <a:p>
            <a:pPr algn="ctr" eaLnBrk="1" hangingPunct="1"/>
            <a:r>
              <a:rPr lang="en-US" altLang="en-US" sz="3100"/>
              <a:t>Contractions with I and am</a:t>
            </a:r>
          </a:p>
        </p:txBody>
      </p:sp>
      <p:graphicFrame>
        <p:nvGraphicFramePr>
          <p:cNvPr id="10245" name="Rectangle 3">
            <a:extLst>
              <a:ext uri="{FF2B5EF4-FFF2-40B4-BE49-F238E27FC236}">
                <a16:creationId xmlns:a16="http://schemas.microsoft.com/office/drawing/2014/main" id="{0C85F078-8FE0-43C2-9D13-089E1034ECCC}"/>
              </a:ext>
            </a:extLst>
          </p:cNvPr>
          <p:cNvGraphicFramePr>
            <a:graphicFrameLocks noGrp="1"/>
          </p:cNvGraphicFramePr>
          <p:nvPr>
            <p:ph idx="1"/>
            <p:extLst>
              <p:ext uri="{D42A27DB-BD31-4B8C-83A1-F6EECF244321}">
                <p14:modId xmlns:p14="http://schemas.microsoft.com/office/powerpoint/2010/main" val="1160501405"/>
              </p:ext>
            </p:extLst>
          </p:nvPr>
        </p:nvGraphicFramePr>
        <p:xfrm>
          <a:off x="4108593" y="800947"/>
          <a:ext cx="4429635"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plit orient="vert" dir="in"/>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15367" name="Rectangle 72">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8" name="Rectangle 74">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15362" name="Rectangle 2">
            <a:extLst>
              <a:ext uri="{FF2B5EF4-FFF2-40B4-BE49-F238E27FC236}">
                <a16:creationId xmlns:a16="http://schemas.microsoft.com/office/drawing/2014/main" id="{BAA90A3E-3E13-4E77-AA46-B04B4B8A41F8}"/>
              </a:ext>
            </a:extLst>
          </p:cNvPr>
          <p:cNvSpPr>
            <a:spLocks noGrp="1" noChangeArrowheads="1"/>
          </p:cNvSpPr>
          <p:nvPr>
            <p:ph type="title"/>
          </p:nvPr>
        </p:nvSpPr>
        <p:spPr>
          <a:xfrm>
            <a:off x="430056" y="559477"/>
            <a:ext cx="2823900" cy="5709931"/>
          </a:xfrm>
        </p:spPr>
        <p:txBody>
          <a:bodyPr>
            <a:normAutofit/>
          </a:bodyPr>
          <a:lstStyle/>
          <a:p>
            <a:pPr algn="ctr" eaLnBrk="1" hangingPunct="1"/>
            <a:r>
              <a:rPr lang="en-US" altLang="en-US" sz="3100"/>
              <a:t>Contractions with is</a:t>
            </a:r>
          </a:p>
        </p:txBody>
      </p:sp>
      <p:graphicFrame>
        <p:nvGraphicFramePr>
          <p:cNvPr id="15369" name="Rectangle 3">
            <a:extLst>
              <a:ext uri="{FF2B5EF4-FFF2-40B4-BE49-F238E27FC236}">
                <a16:creationId xmlns:a16="http://schemas.microsoft.com/office/drawing/2014/main" id="{BBE1EB49-8548-44A1-A2F7-4AF93705BFDE}"/>
              </a:ext>
            </a:extLst>
          </p:cNvPr>
          <p:cNvGraphicFramePr>
            <a:graphicFrameLocks noGrp="1"/>
          </p:cNvGraphicFramePr>
          <p:nvPr>
            <p:ph idx="1"/>
            <p:extLst>
              <p:ext uri="{D42A27DB-BD31-4B8C-83A1-F6EECF244321}">
                <p14:modId xmlns:p14="http://schemas.microsoft.com/office/powerpoint/2010/main" val="1756390194"/>
              </p:ext>
            </p:extLst>
          </p:nvPr>
        </p:nvGraphicFramePr>
        <p:xfrm>
          <a:off x="4108593" y="800947"/>
          <a:ext cx="4429635"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2"/>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910D13A8-8228-47E3-8159-DF3D937E08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52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CCEA6CE4-C4F8-44BC-9843-3C0939FD77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506524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38E743B-F088-4E4F-8134-10D25DEB6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3979" y="643464"/>
            <a:ext cx="3107873"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79" name="Rectangle 78">
            <a:extLst>
              <a:ext uri="{FF2B5EF4-FFF2-40B4-BE49-F238E27FC236}">
                <a16:creationId xmlns:a16="http://schemas.microsoft.com/office/drawing/2014/main" id="{DB6BF0CD-7130-4065-B7F5-D19DC7CE1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8023" y="806860"/>
            <a:ext cx="2859786" cy="5239512"/>
          </a:xfrm>
          <a:prstGeom prst="rect">
            <a:avLst/>
          </a:prstGeom>
          <a:solidFill>
            <a:schemeClr val="bg2"/>
          </a:solidFill>
          <a:ln w="6350" cap="sq" cmpd="sng" algn="ctr">
            <a:noFill/>
            <a:prstDash val="solid"/>
            <a:miter lim="800000"/>
          </a:ln>
          <a:effectLst/>
        </p:spPr>
      </p:sp>
      <p:sp>
        <p:nvSpPr>
          <p:cNvPr id="14338" name="Rectangle 2">
            <a:extLst>
              <a:ext uri="{FF2B5EF4-FFF2-40B4-BE49-F238E27FC236}">
                <a16:creationId xmlns:a16="http://schemas.microsoft.com/office/drawing/2014/main" id="{C2AED647-E934-4A5F-BF32-D75EB027CC97}"/>
              </a:ext>
            </a:extLst>
          </p:cNvPr>
          <p:cNvSpPr>
            <a:spLocks noGrp="1" noChangeArrowheads="1"/>
          </p:cNvSpPr>
          <p:nvPr>
            <p:ph type="title"/>
          </p:nvPr>
        </p:nvSpPr>
        <p:spPr>
          <a:xfrm>
            <a:off x="5810250" y="1189293"/>
            <a:ext cx="2590800" cy="4487882"/>
          </a:xfrm>
        </p:spPr>
        <p:txBody>
          <a:bodyPr>
            <a:normAutofit/>
          </a:bodyPr>
          <a:lstStyle/>
          <a:p>
            <a:pPr algn="ctr" eaLnBrk="1" hangingPunct="1"/>
            <a:r>
              <a:rPr lang="en-US" altLang="en-US" sz="2800"/>
              <a:t>Contractions with are</a:t>
            </a:r>
          </a:p>
        </p:txBody>
      </p:sp>
      <p:graphicFrame>
        <p:nvGraphicFramePr>
          <p:cNvPr id="14341" name="Rectangle 3">
            <a:extLst>
              <a:ext uri="{FF2B5EF4-FFF2-40B4-BE49-F238E27FC236}">
                <a16:creationId xmlns:a16="http://schemas.microsoft.com/office/drawing/2014/main" id="{B749C7A8-8E0C-4F8D-AD18-E423516D45E5}"/>
              </a:ext>
            </a:extLst>
          </p:cNvPr>
          <p:cNvGraphicFramePr>
            <a:graphicFrameLocks noGrp="1"/>
          </p:cNvGraphicFramePr>
          <p:nvPr>
            <p:ph idx="1"/>
            <p:extLst>
              <p:ext uri="{D42A27DB-BD31-4B8C-83A1-F6EECF244321}">
                <p14:modId xmlns:p14="http://schemas.microsoft.com/office/powerpoint/2010/main" val="2140898591"/>
              </p:ext>
            </p:extLst>
          </p:nvPr>
        </p:nvGraphicFramePr>
        <p:xfrm>
          <a:off x="381000" y="800946"/>
          <a:ext cx="4205407" cy="56760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push dir="r"/>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3314699" cy="6382512"/>
          </a:xfrm>
          <a:prstGeom prst="rect">
            <a:avLst/>
          </a:prstGeom>
          <a:solidFill>
            <a:schemeClr val="bg2"/>
          </a:solidFill>
          <a:ln w="6350" cap="flat" cmpd="sng" algn="ctr">
            <a:noFill/>
            <a:prstDash val="solid"/>
          </a:ln>
          <a:effectLst>
            <a:softEdge rad="0"/>
          </a:effectLst>
        </p:spPr>
      </p:sp>
      <p:sp>
        <p:nvSpPr>
          <p:cNvPr id="9218" name="Rectangle 2">
            <a:extLst>
              <a:ext uri="{FF2B5EF4-FFF2-40B4-BE49-F238E27FC236}">
                <a16:creationId xmlns:a16="http://schemas.microsoft.com/office/drawing/2014/main" id="{0BAEA380-4019-4687-91C0-FD501422D75A}"/>
              </a:ext>
            </a:extLst>
          </p:cNvPr>
          <p:cNvSpPr>
            <a:spLocks noGrp="1" noChangeArrowheads="1"/>
          </p:cNvSpPr>
          <p:nvPr>
            <p:ph type="title"/>
          </p:nvPr>
        </p:nvSpPr>
        <p:spPr>
          <a:xfrm>
            <a:off x="430056" y="559477"/>
            <a:ext cx="2823900" cy="5709931"/>
          </a:xfrm>
        </p:spPr>
        <p:txBody>
          <a:bodyPr>
            <a:normAutofit/>
          </a:bodyPr>
          <a:lstStyle/>
          <a:p>
            <a:pPr algn="ctr" eaLnBrk="1" hangingPunct="1"/>
            <a:r>
              <a:rPr lang="en-US" altLang="en-US" sz="3100"/>
              <a:t>Contractions with will</a:t>
            </a:r>
          </a:p>
        </p:txBody>
      </p:sp>
      <p:graphicFrame>
        <p:nvGraphicFramePr>
          <p:cNvPr id="9221" name="Rectangle 3">
            <a:extLst>
              <a:ext uri="{FF2B5EF4-FFF2-40B4-BE49-F238E27FC236}">
                <a16:creationId xmlns:a16="http://schemas.microsoft.com/office/drawing/2014/main" id="{378DAB34-5E4D-4D07-AC8D-1683C94E6A81}"/>
              </a:ext>
            </a:extLst>
          </p:cNvPr>
          <p:cNvGraphicFramePr>
            <a:graphicFrameLocks noGrp="1"/>
          </p:cNvGraphicFramePr>
          <p:nvPr>
            <p:ph idx="1"/>
            <p:extLst>
              <p:ext uri="{D42A27DB-BD31-4B8C-83A1-F6EECF244321}">
                <p14:modId xmlns:p14="http://schemas.microsoft.com/office/powerpoint/2010/main" val="3469306175"/>
              </p:ext>
            </p:extLst>
          </p:nvPr>
        </p:nvGraphicFramePr>
        <p:xfrm>
          <a:off x="4108593" y="237744"/>
          <a:ext cx="4730607" cy="6382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push dir="r"/>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bg2"/>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910D13A8-8228-47E3-8159-DF3D937E08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52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CCEA6CE4-C4F8-44BC-9843-3C0939FD77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506524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38E743B-F088-4E4F-8134-10D25DEB6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3979" y="643464"/>
            <a:ext cx="3107873"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79" name="Rectangle 78">
            <a:extLst>
              <a:ext uri="{FF2B5EF4-FFF2-40B4-BE49-F238E27FC236}">
                <a16:creationId xmlns:a16="http://schemas.microsoft.com/office/drawing/2014/main" id="{DB6BF0CD-7130-4065-B7F5-D19DC7CE1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8023" y="806860"/>
            <a:ext cx="2859786" cy="5239512"/>
          </a:xfrm>
          <a:prstGeom prst="rect">
            <a:avLst/>
          </a:prstGeom>
          <a:solidFill>
            <a:schemeClr val="bg2"/>
          </a:solidFill>
          <a:ln w="6350" cap="sq" cmpd="sng" algn="ctr">
            <a:noFill/>
            <a:prstDash val="solid"/>
            <a:miter lim="800000"/>
          </a:ln>
          <a:effectLst/>
        </p:spPr>
      </p:sp>
      <p:sp>
        <p:nvSpPr>
          <p:cNvPr id="11266" name="Rectangle 2">
            <a:extLst>
              <a:ext uri="{FF2B5EF4-FFF2-40B4-BE49-F238E27FC236}">
                <a16:creationId xmlns:a16="http://schemas.microsoft.com/office/drawing/2014/main" id="{C1DAC188-F381-4AD6-B704-FD08307464FD}"/>
              </a:ext>
            </a:extLst>
          </p:cNvPr>
          <p:cNvSpPr>
            <a:spLocks noGrp="1" noChangeArrowheads="1"/>
          </p:cNvSpPr>
          <p:nvPr>
            <p:ph type="title"/>
          </p:nvPr>
        </p:nvSpPr>
        <p:spPr>
          <a:xfrm>
            <a:off x="5810250" y="1189293"/>
            <a:ext cx="2590800" cy="4487882"/>
          </a:xfrm>
        </p:spPr>
        <p:txBody>
          <a:bodyPr>
            <a:normAutofit/>
          </a:bodyPr>
          <a:lstStyle/>
          <a:p>
            <a:pPr algn="ctr" eaLnBrk="1" hangingPunct="1"/>
            <a:r>
              <a:rPr lang="en-US" altLang="en-US" sz="2800"/>
              <a:t>Contractions with not</a:t>
            </a:r>
          </a:p>
        </p:txBody>
      </p:sp>
      <p:graphicFrame>
        <p:nvGraphicFramePr>
          <p:cNvPr id="11269" name="Rectangle 3">
            <a:extLst>
              <a:ext uri="{FF2B5EF4-FFF2-40B4-BE49-F238E27FC236}">
                <a16:creationId xmlns:a16="http://schemas.microsoft.com/office/drawing/2014/main" id="{1D6FD6DA-1636-43BD-890D-A2F15449B3AA}"/>
              </a:ext>
            </a:extLst>
          </p:cNvPr>
          <p:cNvGraphicFramePr>
            <a:graphicFrameLocks noGrp="1"/>
          </p:cNvGraphicFramePr>
          <p:nvPr>
            <p:ph idx="1"/>
            <p:extLst>
              <p:ext uri="{D42A27DB-BD31-4B8C-83A1-F6EECF244321}">
                <p14:modId xmlns:p14="http://schemas.microsoft.com/office/powerpoint/2010/main" val="736871732"/>
              </p:ext>
            </p:extLst>
          </p:nvPr>
        </p:nvGraphicFramePr>
        <p:xfrm>
          <a:off x="595193" y="800946"/>
          <a:ext cx="3874856" cy="5252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comb/>
    <p:sndAc>
      <p:stSnd>
        <p:snd r:embed="rId2" name="drumroll.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1</TotalTime>
  <Words>863</Words>
  <Application>Microsoft Office PowerPoint</Application>
  <PresentationFormat>On-screen Show (4:3)</PresentationFormat>
  <Paragraphs>88</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Century Gothic</vt:lpstr>
      <vt:lpstr>Garamond</vt:lpstr>
      <vt:lpstr>Savon</vt:lpstr>
      <vt:lpstr>Contractions</vt:lpstr>
      <vt:lpstr>Informal Speech</vt:lpstr>
      <vt:lpstr>Contractions</vt:lpstr>
      <vt:lpstr>Contractions Know How</vt:lpstr>
      <vt:lpstr>Contractions with I and am</vt:lpstr>
      <vt:lpstr>Contractions with is</vt:lpstr>
      <vt:lpstr>Contractions with are</vt:lpstr>
      <vt:lpstr>Contractions with will</vt:lpstr>
      <vt:lpstr>Contractions with not</vt:lpstr>
      <vt:lpstr>Contractions with have</vt:lpstr>
      <vt:lpstr>Contractions with had</vt:lpstr>
      <vt:lpstr>Contractions with has</vt:lpstr>
      <vt:lpstr>Appropriate Use</vt:lpstr>
      <vt:lpstr>Appropriate Use</vt:lpstr>
      <vt:lpstr>Appropriate Use</vt:lpstr>
      <vt:lpstr>One Last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Contractions</dc:title>
  <dc:creator>Deartra Boone</dc:creator>
  <cp:lastModifiedBy>Deartra Boone</cp:lastModifiedBy>
  <cp:revision>3</cp:revision>
  <dcterms:created xsi:type="dcterms:W3CDTF">2020-10-23T19:09:52Z</dcterms:created>
  <dcterms:modified xsi:type="dcterms:W3CDTF">2020-10-23T22:05:40Z</dcterms:modified>
</cp:coreProperties>
</file>