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307" r:id="rId6"/>
    <p:sldId id="283" r:id="rId7"/>
    <p:sldId id="285" r:id="rId8"/>
    <p:sldId id="284" r:id="rId9"/>
    <p:sldId id="286" r:id="rId10"/>
    <p:sldId id="287" r:id="rId11"/>
    <p:sldId id="303" r:id="rId12"/>
    <p:sldId id="304" r:id="rId13"/>
    <p:sldId id="288" r:id="rId14"/>
    <p:sldId id="305" r:id="rId15"/>
    <p:sldId id="289" r:id="rId16"/>
    <p:sldId id="290" r:id="rId17"/>
    <p:sldId id="291" r:id="rId18"/>
    <p:sldId id="292" r:id="rId19"/>
    <p:sldId id="293" r:id="rId20"/>
    <p:sldId id="294" r:id="rId21"/>
    <p:sldId id="306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2.png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2.png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3CF83-3892-406C-8F83-6F23261BE73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BFB611-FE2B-43FD-A567-DD02249C6638}">
      <dgm:prSet/>
      <dgm:spPr/>
      <dgm:t>
        <a:bodyPr/>
        <a:lstStyle/>
        <a:p>
          <a:r>
            <a:rPr lang="en-US"/>
            <a:t>Remember, your paper should explain your thesis statement…</a:t>
          </a:r>
        </a:p>
      </dgm:t>
    </dgm:pt>
    <dgm:pt modelId="{CF304D50-4DDD-4CCB-B593-12FAF9916EA4}" type="parTrans" cxnId="{50D67652-5430-4423-B8A6-1DF0DE4CC657}">
      <dgm:prSet/>
      <dgm:spPr/>
      <dgm:t>
        <a:bodyPr/>
        <a:lstStyle/>
        <a:p>
          <a:endParaRPr lang="en-US"/>
        </a:p>
      </dgm:t>
    </dgm:pt>
    <dgm:pt modelId="{BC995523-55E1-4CD3-8CF8-6B53AF6DAD26}" type="sibTrans" cxnId="{50D67652-5430-4423-B8A6-1DF0DE4CC657}">
      <dgm:prSet/>
      <dgm:spPr/>
      <dgm:t>
        <a:bodyPr/>
        <a:lstStyle/>
        <a:p>
          <a:endParaRPr lang="en-US"/>
        </a:p>
      </dgm:t>
    </dgm:pt>
    <dgm:pt modelId="{B01EDEA2-ED23-4A24-AE67-1E1B90CD8A7B}">
      <dgm:prSet/>
      <dgm:spPr/>
      <dgm:t>
        <a:bodyPr/>
        <a:lstStyle/>
        <a:p>
          <a:r>
            <a:rPr lang="en-US"/>
            <a:t>So, the paper should be about your THESIS!!!</a:t>
          </a:r>
        </a:p>
      </dgm:t>
    </dgm:pt>
    <dgm:pt modelId="{BCD748BE-351C-4160-BB58-8469FEE4B9C7}" type="parTrans" cxnId="{D71A0E98-E1E0-4241-87E2-6AEBEFA3DA79}">
      <dgm:prSet/>
      <dgm:spPr/>
      <dgm:t>
        <a:bodyPr/>
        <a:lstStyle/>
        <a:p>
          <a:endParaRPr lang="en-US"/>
        </a:p>
      </dgm:t>
    </dgm:pt>
    <dgm:pt modelId="{087ED7A7-C9A3-45EE-937F-4DFC3EB43417}" type="sibTrans" cxnId="{D71A0E98-E1E0-4241-87E2-6AEBEFA3DA79}">
      <dgm:prSet/>
      <dgm:spPr/>
      <dgm:t>
        <a:bodyPr/>
        <a:lstStyle/>
        <a:p>
          <a:endParaRPr lang="en-US"/>
        </a:p>
      </dgm:t>
    </dgm:pt>
    <dgm:pt modelId="{D3B140DC-057F-4162-B4A0-ADC0AA02ADD5}" type="pres">
      <dgm:prSet presAssocID="{FF73CF83-3892-406C-8F83-6F23261BE7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A7138-9755-464B-B7D7-9C275263E621}" type="pres">
      <dgm:prSet presAssocID="{0CBFB611-FE2B-43FD-A567-DD02249C6638}" presName="hierRoot1" presStyleCnt="0"/>
      <dgm:spPr/>
    </dgm:pt>
    <dgm:pt modelId="{C2C26E95-933A-49B9-9962-3B8C1336C110}" type="pres">
      <dgm:prSet presAssocID="{0CBFB611-FE2B-43FD-A567-DD02249C6638}" presName="composite" presStyleCnt="0"/>
      <dgm:spPr/>
    </dgm:pt>
    <dgm:pt modelId="{3D547933-DD83-4186-84C7-CDD62B5AA949}" type="pres">
      <dgm:prSet presAssocID="{0CBFB611-FE2B-43FD-A567-DD02249C6638}" presName="background" presStyleLbl="node0" presStyleIdx="0" presStyleCnt="2"/>
      <dgm:spPr/>
    </dgm:pt>
    <dgm:pt modelId="{AF1F62A8-C2EB-466E-8C4F-8C985B1DAC1B}" type="pres">
      <dgm:prSet presAssocID="{0CBFB611-FE2B-43FD-A567-DD02249C663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047EE-3023-4CE4-898D-8F5B0B326599}" type="pres">
      <dgm:prSet presAssocID="{0CBFB611-FE2B-43FD-A567-DD02249C6638}" presName="hierChild2" presStyleCnt="0"/>
      <dgm:spPr/>
    </dgm:pt>
    <dgm:pt modelId="{EE3ABFD4-398C-42D2-BC85-672B98F8E99B}" type="pres">
      <dgm:prSet presAssocID="{B01EDEA2-ED23-4A24-AE67-1E1B90CD8A7B}" presName="hierRoot1" presStyleCnt="0"/>
      <dgm:spPr/>
    </dgm:pt>
    <dgm:pt modelId="{81FD0687-0AE1-4319-8A77-DE2A828A15A8}" type="pres">
      <dgm:prSet presAssocID="{B01EDEA2-ED23-4A24-AE67-1E1B90CD8A7B}" presName="composite" presStyleCnt="0"/>
      <dgm:spPr/>
    </dgm:pt>
    <dgm:pt modelId="{BB1D096C-301E-4A25-8FBE-EF04DE83BEB7}" type="pres">
      <dgm:prSet presAssocID="{B01EDEA2-ED23-4A24-AE67-1E1B90CD8A7B}" presName="background" presStyleLbl="node0" presStyleIdx="1" presStyleCnt="2"/>
      <dgm:spPr/>
    </dgm:pt>
    <dgm:pt modelId="{17054C3C-16BB-47EE-986E-B8A82CC25957}" type="pres">
      <dgm:prSet presAssocID="{B01EDEA2-ED23-4A24-AE67-1E1B90CD8A7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7BBC5-D656-42EA-AEE8-8C6815C047A3}" type="pres">
      <dgm:prSet presAssocID="{B01EDEA2-ED23-4A24-AE67-1E1B90CD8A7B}" presName="hierChild2" presStyleCnt="0"/>
      <dgm:spPr/>
    </dgm:pt>
  </dgm:ptLst>
  <dgm:cxnLst>
    <dgm:cxn modelId="{50D67652-5430-4423-B8A6-1DF0DE4CC657}" srcId="{FF73CF83-3892-406C-8F83-6F23261BE734}" destId="{0CBFB611-FE2B-43FD-A567-DD02249C6638}" srcOrd="0" destOrd="0" parTransId="{CF304D50-4DDD-4CCB-B593-12FAF9916EA4}" sibTransId="{BC995523-55E1-4CD3-8CF8-6B53AF6DAD26}"/>
    <dgm:cxn modelId="{2733C59B-A4C6-4D2F-B411-6924591F44CE}" type="presOf" srcId="{FF73CF83-3892-406C-8F83-6F23261BE734}" destId="{D3B140DC-057F-4162-B4A0-ADC0AA02ADD5}" srcOrd="0" destOrd="0" presId="urn:microsoft.com/office/officeart/2005/8/layout/hierarchy1"/>
    <dgm:cxn modelId="{1DE5003D-7B99-44DF-BCF6-A13280D2A6FE}" type="presOf" srcId="{0CBFB611-FE2B-43FD-A567-DD02249C6638}" destId="{AF1F62A8-C2EB-466E-8C4F-8C985B1DAC1B}" srcOrd="0" destOrd="0" presId="urn:microsoft.com/office/officeart/2005/8/layout/hierarchy1"/>
    <dgm:cxn modelId="{D71A0E98-E1E0-4241-87E2-6AEBEFA3DA79}" srcId="{FF73CF83-3892-406C-8F83-6F23261BE734}" destId="{B01EDEA2-ED23-4A24-AE67-1E1B90CD8A7B}" srcOrd="1" destOrd="0" parTransId="{BCD748BE-351C-4160-BB58-8469FEE4B9C7}" sibTransId="{087ED7A7-C9A3-45EE-937F-4DFC3EB43417}"/>
    <dgm:cxn modelId="{15690FF4-F093-4310-9C94-7024E11329B6}" type="presOf" srcId="{B01EDEA2-ED23-4A24-AE67-1E1B90CD8A7B}" destId="{17054C3C-16BB-47EE-986E-B8A82CC25957}" srcOrd="0" destOrd="0" presId="urn:microsoft.com/office/officeart/2005/8/layout/hierarchy1"/>
    <dgm:cxn modelId="{6CEBBC77-BCB2-48B2-AC87-4C87DEA5B284}" type="presParOf" srcId="{D3B140DC-057F-4162-B4A0-ADC0AA02ADD5}" destId="{E99A7138-9755-464B-B7D7-9C275263E621}" srcOrd="0" destOrd="0" presId="urn:microsoft.com/office/officeart/2005/8/layout/hierarchy1"/>
    <dgm:cxn modelId="{948F7B00-D858-486F-8EB0-8B9B8DD6082B}" type="presParOf" srcId="{E99A7138-9755-464B-B7D7-9C275263E621}" destId="{C2C26E95-933A-49B9-9962-3B8C1336C110}" srcOrd="0" destOrd="0" presId="urn:microsoft.com/office/officeart/2005/8/layout/hierarchy1"/>
    <dgm:cxn modelId="{EFF53403-6639-4324-8438-83F3F3AB346F}" type="presParOf" srcId="{C2C26E95-933A-49B9-9962-3B8C1336C110}" destId="{3D547933-DD83-4186-84C7-CDD62B5AA949}" srcOrd="0" destOrd="0" presId="urn:microsoft.com/office/officeart/2005/8/layout/hierarchy1"/>
    <dgm:cxn modelId="{1AC6E847-D3AB-4C65-BE23-79E5841D4DE0}" type="presParOf" srcId="{C2C26E95-933A-49B9-9962-3B8C1336C110}" destId="{AF1F62A8-C2EB-466E-8C4F-8C985B1DAC1B}" srcOrd="1" destOrd="0" presId="urn:microsoft.com/office/officeart/2005/8/layout/hierarchy1"/>
    <dgm:cxn modelId="{5001C4A8-7944-4B78-AF69-F377014A7AC9}" type="presParOf" srcId="{E99A7138-9755-464B-B7D7-9C275263E621}" destId="{FFD047EE-3023-4CE4-898D-8F5B0B326599}" srcOrd="1" destOrd="0" presId="urn:microsoft.com/office/officeart/2005/8/layout/hierarchy1"/>
    <dgm:cxn modelId="{546D6197-7559-4B46-A064-9E4734337C8A}" type="presParOf" srcId="{D3B140DC-057F-4162-B4A0-ADC0AA02ADD5}" destId="{EE3ABFD4-398C-42D2-BC85-672B98F8E99B}" srcOrd="1" destOrd="0" presId="urn:microsoft.com/office/officeart/2005/8/layout/hierarchy1"/>
    <dgm:cxn modelId="{25821D37-4A40-4485-AE08-B617562DF320}" type="presParOf" srcId="{EE3ABFD4-398C-42D2-BC85-672B98F8E99B}" destId="{81FD0687-0AE1-4319-8A77-DE2A828A15A8}" srcOrd="0" destOrd="0" presId="urn:microsoft.com/office/officeart/2005/8/layout/hierarchy1"/>
    <dgm:cxn modelId="{D8DE6F33-591B-48D2-8BAC-26C9F17BD618}" type="presParOf" srcId="{81FD0687-0AE1-4319-8A77-DE2A828A15A8}" destId="{BB1D096C-301E-4A25-8FBE-EF04DE83BEB7}" srcOrd="0" destOrd="0" presId="urn:microsoft.com/office/officeart/2005/8/layout/hierarchy1"/>
    <dgm:cxn modelId="{B4093867-6CCB-49D1-B7C2-4B2B0E3BEAAC}" type="presParOf" srcId="{81FD0687-0AE1-4319-8A77-DE2A828A15A8}" destId="{17054C3C-16BB-47EE-986E-B8A82CC25957}" srcOrd="1" destOrd="0" presId="urn:microsoft.com/office/officeart/2005/8/layout/hierarchy1"/>
    <dgm:cxn modelId="{5FE85FEA-113D-4F35-B08F-691A22C40990}" type="presParOf" srcId="{EE3ABFD4-398C-42D2-BC85-672B98F8E99B}" destId="{9787BBC5-D656-42EA-AEE8-8C6815C047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CB71AA-935F-4A9B-8519-59B435FDA526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4DFE63-B2D4-41D0-813F-E3294D4B3A1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Counterargument</a:t>
          </a:r>
        </a:p>
      </dgm:t>
    </dgm:pt>
    <dgm:pt modelId="{7C44A0EA-DDDB-4978-B257-6D4C09BC3780}" type="parTrans" cxnId="{C331B5C1-107B-4479-B3A2-AF422E65EE6B}">
      <dgm:prSet/>
      <dgm:spPr/>
      <dgm:t>
        <a:bodyPr/>
        <a:lstStyle/>
        <a:p>
          <a:endParaRPr lang="en-US"/>
        </a:p>
      </dgm:t>
    </dgm:pt>
    <dgm:pt modelId="{50631B5E-701F-402F-8A46-77BFCAA558A9}" type="sibTrans" cxnId="{C331B5C1-107B-4479-B3A2-AF422E65EE6B}">
      <dgm:prSet/>
      <dgm:spPr/>
      <dgm:t>
        <a:bodyPr/>
        <a:lstStyle/>
        <a:p>
          <a:endParaRPr lang="en-US"/>
        </a:p>
      </dgm:t>
    </dgm:pt>
    <dgm:pt modelId="{A05D234E-44C8-409C-A9AA-68EC8FD4223C}">
      <dgm:prSet/>
      <dgm:spPr/>
      <dgm:t>
        <a:bodyPr/>
        <a:lstStyle/>
        <a:p>
          <a:r>
            <a:rPr lang="en-US"/>
            <a:t>Why did I choose this counterargument?</a:t>
          </a:r>
        </a:p>
      </dgm:t>
    </dgm:pt>
    <dgm:pt modelId="{7F0A3B45-3DA1-4E3A-9822-5F3051CB6625}" type="parTrans" cxnId="{22DDD0DF-26ED-4268-882D-C3DCB1F1CCA6}">
      <dgm:prSet/>
      <dgm:spPr/>
      <dgm:t>
        <a:bodyPr/>
        <a:lstStyle/>
        <a:p>
          <a:endParaRPr lang="en-US"/>
        </a:p>
      </dgm:t>
    </dgm:pt>
    <dgm:pt modelId="{2EF1BBC3-662E-41A5-9F19-2ED43DD31FE3}" type="sibTrans" cxnId="{22DDD0DF-26ED-4268-882D-C3DCB1F1CCA6}">
      <dgm:prSet/>
      <dgm:spPr/>
      <dgm:t>
        <a:bodyPr/>
        <a:lstStyle/>
        <a:p>
          <a:endParaRPr lang="en-US"/>
        </a:p>
      </dgm:t>
    </dgm:pt>
    <dgm:pt modelId="{D8F1EAE6-13BE-4CBE-AC70-DA339FA6569D}">
      <dgm:prSet/>
      <dgm:spPr/>
      <dgm:t>
        <a:bodyPr/>
        <a:lstStyle/>
        <a:p>
          <a:r>
            <a:rPr lang="en-US"/>
            <a:t>Why does it matter to the conversation I am having with my readers?</a:t>
          </a:r>
        </a:p>
      </dgm:t>
    </dgm:pt>
    <dgm:pt modelId="{FDAABFF7-0FE2-4FB0-A930-94D125DAD5B8}" type="parTrans" cxnId="{8458BF56-7F3B-4C5D-A562-0E4B43C7DFBA}">
      <dgm:prSet/>
      <dgm:spPr/>
      <dgm:t>
        <a:bodyPr/>
        <a:lstStyle/>
        <a:p>
          <a:endParaRPr lang="en-US"/>
        </a:p>
      </dgm:t>
    </dgm:pt>
    <dgm:pt modelId="{EF0AEF6A-E29D-424E-8787-496A5F0A858F}" type="sibTrans" cxnId="{8458BF56-7F3B-4C5D-A562-0E4B43C7DFBA}">
      <dgm:prSet/>
      <dgm:spPr/>
      <dgm:t>
        <a:bodyPr/>
        <a:lstStyle/>
        <a:p>
          <a:endParaRPr lang="en-US"/>
        </a:p>
      </dgm:t>
    </dgm:pt>
    <dgm:pt modelId="{268B3ABE-FD25-4901-B771-0F76975004E6}">
      <dgm:prSet/>
      <dgm:spPr/>
      <dgm:t>
        <a:bodyPr/>
        <a:lstStyle/>
        <a:p>
          <a:r>
            <a:rPr lang="en-US" dirty="0"/>
            <a:t>Do I refute (counter my counterargument) well enough to make it not make to my readers? Why/Why not?</a:t>
          </a:r>
        </a:p>
      </dgm:t>
    </dgm:pt>
    <dgm:pt modelId="{F859C200-2117-4455-A92A-D76886FA280C}" type="parTrans" cxnId="{27C9A451-C0C0-4985-8BBA-BAE64687CC11}">
      <dgm:prSet/>
      <dgm:spPr/>
      <dgm:t>
        <a:bodyPr/>
        <a:lstStyle/>
        <a:p>
          <a:endParaRPr lang="en-US"/>
        </a:p>
      </dgm:t>
    </dgm:pt>
    <dgm:pt modelId="{E92702DF-4F0C-46AE-A27E-B275BD482EED}" type="sibTrans" cxnId="{27C9A451-C0C0-4985-8BBA-BAE64687CC11}">
      <dgm:prSet/>
      <dgm:spPr/>
      <dgm:t>
        <a:bodyPr/>
        <a:lstStyle/>
        <a:p>
          <a:endParaRPr lang="en-US"/>
        </a:p>
      </dgm:t>
    </dgm:pt>
    <dgm:pt modelId="{5DC91E4E-6A18-431C-A367-E38D1221ADEB}">
      <dgm:prSet/>
      <dgm:spPr/>
      <dgm:t>
        <a:bodyPr/>
        <a:lstStyle/>
        <a:p>
          <a:r>
            <a:rPr lang="en-US"/>
            <a:t>Why does my refutation matter?</a:t>
          </a:r>
        </a:p>
      </dgm:t>
    </dgm:pt>
    <dgm:pt modelId="{51444A23-AF6A-4853-8C09-D31898639225}" type="parTrans" cxnId="{F1E4A10C-FB96-458D-91C1-B51ED6A6F874}">
      <dgm:prSet/>
      <dgm:spPr/>
      <dgm:t>
        <a:bodyPr/>
        <a:lstStyle/>
        <a:p>
          <a:endParaRPr lang="en-US"/>
        </a:p>
      </dgm:t>
    </dgm:pt>
    <dgm:pt modelId="{94EDE099-942E-40C7-9B3B-95396BB19E2C}" type="sibTrans" cxnId="{F1E4A10C-FB96-458D-91C1-B51ED6A6F874}">
      <dgm:prSet/>
      <dgm:spPr/>
      <dgm:t>
        <a:bodyPr/>
        <a:lstStyle/>
        <a:p>
          <a:endParaRPr lang="en-US"/>
        </a:p>
      </dgm:t>
    </dgm:pt>
    <dgm:pt modelId="{8DD7369D-D1B4-4C6A-8BB4-C8EEAE2FCED5}">
      <dgm:prSet/>
      <dgm:spPr/>
      <dgm:t>
        <a:bodyPr/>
        <a:lstStyle/>
        <a:p>
          <a:r>
            <a:rPr lang="en-US"/>
            <a:t>If it is not what you want them to do, then FIX IT!</a:t>
          </a:r>
        </a:p>
      </dgm:t>
    </dgm:pt>
    <dgm:pt modelId="{6F276A6F-4DB3-4B32-AFA5-E4670012A302}" type="parTrans" cxnId="{AB009DA0-48C4-44F2-87D0-CF22EB8FC6B0}">
      <dgm:prSet/>
      <dgm:spPr/>
      <dgm:t>
        <a:bodyPr/>
        <a:lstStyle/>
        <a:p>
          <a:endParaRPr lang="en-US"/>
        </a:p>
      </dgm:t>
    </dgm:pt>
    <dgm:pt modelId="{DA9439C2-84A0-4E2D-B4F3-49E7AB210548}" type="sibTrans" cxnId="{AB009DA0-48C4-44F2-87D0-CF22EB8FC6B0}">
      <dgm:prSet/>
      <dgm:spPr/>
      <dgm:t>
        <a:bodyPr/>
        <a:lstStyle/>
        <a:p>
          <a:endParaRPr lang="en-US"/>
        </a:p>
      </dgm:t>
    </dgm:pt>
    <dgm:pt modelId="{7C1A3F27-2F50-4699-84C7-0F855C14B2B2}" type="pres">
      <dgm:prSet presAssocID="{F5CB71AA-935F-4A9B-8519-59B435FDA5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D9303-60C4-4811-94E4-9BBD0D9D0011}" type="pres">
      <dgm:prSet presAssocID="{914DFE63-B2D4-41D0-813F-E3294D4B3A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0708-F2DC-48F8-9B13-EFC546B3661B}" type="pres">
      <dgm:prSet presAssocID="{50631B5E-701F-402F-8A46-77BFCAA558A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5752190-21EA-4415-80C0-0180393E9ADE}" type="pres">
      <dgm:prSet presAssocID="{50631B5E-701F-402F-8A46-77BFCAA558A9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2E394B16-F0E3-4B7E-A198-4AF8911AE2B9}" type="pres">
      <dgm:prSet presAssocID="{A05D234E-44C8-409C-A9AA-68EC8FD422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16A35-2516-43F7-BDFB-E90FA031674C}" type="pres">
      <dgm:prSet presAssocID="{2EF1BBC3-662E-41A5-9F19-2ED43DD31FE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7580B6A-FF99-40BF-AC51-908BFDAB0DFE}" type="pres">
      <dgm:prSet presAssocID="{2EF1BBC3-662E-41A5-9F19-2ED43DD31FE3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5E564647-441B-4474-BF6B-3656185F90EA}" type="pres">
      <dgm:prSet presAssocID="{D8F1EAE6-13BE-4CBE-AC70-DA339FA6569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3F1BD-758F-42A8-A1E0-C7A3C6ACE940}" type="pres">
      <dgm:prSet presAssocID="{EF0AEF6A-E29D-424E-8787-496A5F0A858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9588259-9E48-447C-A4D7-B0AFB21D5113}" type="pres">
      <dgm:prSet presAssocID="{EF0AEF6A-E29D-424E-8787-496A5F0A858F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056E29F-2D09-4AFE-8DB7-8FF44142315A}" type="pres">
      <dgm:prSet presAssocID="{268B3ABE-FD25-4901-B771-0F76975004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91E56-D6D3-4A04-8924-B7719C4D68B8}" type="pres">
      <dgm:prSet presAssocID="{E92702DF-4F0C-46AE-A27E-B275BD482EE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0812EC0-4D3C-4F99-B81D-5CDA895A71FD}" type="pres">
      <dgm:prSet presAssocID="{E92702DF-4F0C-46AE-A27E-B275BD482EED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0D97A64C-5CE7-410E-8D9E-95C387AC0B78}" type="pres">
      <dgm:prSet presAssocID="{5DC91E4E-6A18-431C-A367-E38D1221AD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6DD7F-35D6-4E86-BBF7-67EC092F3C51}" type="pres">
      <dgm:prSet presAssocID="{94EDE099-942E-40C7-9B3B-95396BB19E2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F1FD2885-34C5-44A6-94F3-D927F0E1CCED}" type="pres">
      <dgm:prSet presAssocID="{94EDE099-942E-40C7-9B3B-95396BB19E2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A448911-A0E1-4B8D-80CF-368CBB73E05F}" type="pres">
      <dgm:prSet presAssocID="{8DD7369D-D1B4-4C6A-8BB4-C8EEAE2FCE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8BF56-7F3B-4C5D-A562-0E4B43C7DFBA}" srcId="{F5CB71AA-935F-4A9B-8519-59B435FDA526}" destId="{D8F1EAE6-13BE-4CBE-AC70-DA339FA6569D}" srcOrd="2" destOrd="0" parTransId="{FDAABFF7-0FE2-4FB0-A930-94D125DAD5B8}" sibTransId="{EF0AEF6A-E29D-424E-8787-496A5F0A858F}"/>
    <dgm:cxn modelId="{29DBB2C2-14A7-480C-8897-D739772A6033}" type="presOf" srcId="{A05D234E-44C8-409C-A9AA-68EC8FD4223C}" destId="{2E394B16-F0E3-4B7E-A198-4AF8911AE2B9}" srcOrd="0" destOrd="0" presId="urn:microsoft.com/office/officeart/2016/7/layout/RepeatingBendingProcessNew"/>
    <dgm:cxn modelId="{AB009DA0-48C4-44F2-87D0-CF22EB8FC6B0}" srcId="{F5CB71AA-935F-4A9B-8519-59B435FDA526}" destId="{8DD7369D-D1B4-4C6A-8BB4-C8EEAE2FCED5}" srcOrd="5" destOrd="0" parTransId="{6F276A6F-4DB3-4B32-AFA5-E4670012A302}" sibTransId="{DA9439C2-84A0-4E2D-B4F3-49E7AB210548}"/>
    <dgm:cxn modelId="{688654E4-7C04-4320-A3D0-BCAA185282DC}" type="presOf" srcId="{50631B5E-701F-402F-8A46-77BFCAA558A9}" destId="{55752190-21EA-4415-80C0-0180393E9ADE}" srcOrd="1" destOrd="0" presId="urn:microsoft.com/office/officeart/2016/7/layout/RepeatingBendingProcessNew"/>
    <dgm:cxn modelId="{C0C9784F-DFD7-45F9-BF66-F38D14205BE8}" type="presOf" srcId="{EF0AEF6A-E29D-424E-8787-496A5F0A858F}" destId="{29588259-9E48-447C-A4D7-B0AFB21D5113}" srcOrd="1" destOrd="0" presId="urn:microsoft.com/office/officeart/2016/7/layout/RepeatingBendingProcessNew"/>
    <dgm:cxn modelId="{3130303F-072D-4A98-997B-1AB44EF28C7F}" type="presOf" srcId="{E92702DF-4F0C-46AE-A27E-B275BD482EED}" destId="{60812EC0-4D3C-4F99-B81D-5CDA895A71FD}" srcOrd="1" destOrd="0" presId="urn:microsoft.com/office/officeart/2016/7/layout/RepeatingBendingProcessNew"/>
    <dgm:cxn modelId="{20ED3A75-649C-4F9A-973B-C302F4587889}" type="presOf" srcId="{EF0AEF6A-E29D-424E-8787-496A5F0A858F}" destId="{0B53F1BD-758F-42A8-A1E0-C7A3C6ACE940}" srcOrd="0" destOrd="0" presId="urn:microsoft.com/office/officeart/2016/7/layout/RepeatingBendingProcessNew"/>
    <dgm:cxn modelId="{27C9A451-C0C0-4985-8BBA-BAE64687CC11}" srcId="{F5CB71AA-935F-4A9B-8519-59B435FDA526}" destId="{268B3ABE-FD25-4901-B771-0F76975004E6}" srcOrd="3" destOrd="0" parTransId="{F859C200-2117-4455-A92A-D76886FA280C}" sibTransId="{E92702DF-4F0C-46AE-A27E-B275BD482EED}"/>
    <dgm:cxn modelId="{F1E4A10C-FB96-458D-91C1-B51ED6A6F874}" srcId="{F5CB71AA-935F-4A9B-8519-59B435FDA526}" destId="{5DC91E4E-6A18-431C-A367-E38D1221ADEB}" srcOrd="4" destOrd="0" parTransId="{51444A23-AF6A-4853-8C09-D31898639225}" sibTransId="{94EDE099-942E-40C7-9B3B-95396BB19E2C}"/>
    <dgm:cxn modelId="{2E7FE77A-4772-404F-9854-4AF13EEAE0B6}" type="presOf" srcId="{268B3ABE-FD25-4901-B771-0F76975004E6}" destId="{C056E29F-2D09-4AFE-8DB7-8FF44142315A}" srcOrd="0" destOrd="0" presId="urn:microsoft.com/office/officeart/2016/7/layout/RepeatingBendingProcessNew"/>
    <dgm:cxn modelId="{9B150F9C-1A55-4554-971E-3C7A353FFFD6}" type="presOf" srcId="{E92702DF-4F0C-46AE-A27E-B275BD482EED}" destId="{56191E56-D6D3-4A04-8924-B7719C4D68B8}" srcOrd="0" destOrd="0" presId="urn:microsoft.com/office/officeart/2016/7/layout/RepeatingBendingProcessNew"/>
    <dgm:cxn modelId="{7DFACDC0-9969-41D2-A54F-D5FB38287608}" type="presOf" srcId="{94EDE099-942E-40C7-9B3B-95396BB19E2C}" destId="{F1FD2885-34C5-44A6-94F3-D927F0E1CCED}" srcOrd="1" destOrd="0" presId="urn:microsoft.com/office/officeart/2016/7/layout/RepeatingBendingProcessNew"/>
    <dgm:cxn modelId="{2F0701EE-804A-497C-AA59-0ED738B5E1FF}" type="presOf" srcId="{2EF1BBC3-662E-41A5-9F19-2ED43DD31FE3}" destId="{24B16A35-2516-43F7-BDFB-E90FA031674C}" srcOrd="0" destOrd="0" presId="urn:microsoft.com/office/officeart/2016/7/layout/RepeatingBendingProcessNew"/>
    <dgm:cxn modelId="{FD8E7296-8A51-46F6-A2E3-1F42D3A5B561}" type="presOf" srcId="{5DC91E4E-6A18-431C-A367-E38D1221ADEB}" destId="{0D97A64C-5CE7-410E-8D9E-95C387AC0B78}" srcOrd="0" destOrd="0" presId="urn:microsoft.com/office/officeart/2016/7/layout/RepeatingBendingProcessNew"/>
    <dgm:cxn modelId="{F5E54D1E-F29F-45E7-A687-D5CA02518030}" type="presOf" srcId="{50631B5E-701F-402F-8A46-77BFCAA558A9}" destId="{A2A40708-F2DC-48F8-9B13-EFC546B3661B}" srcOrd="0" destOrd="0" presId="urn:microsoft.com/office/officeart/2016/7/layout/RepeatingBendingProcessNew"/>
    <dgm:cxn modelId="{C331B5C1-107B-4479-B3A2-AF422E65EE6B}" srcId="{F5CB71AA-935F-4A9B-8519-59B435FDA526}" destId="{914DFE63-B2D4-41D0-813F-E3294D4B3A1E}" srcOrd="0" destOrd="0" parTransId="{7C44A0EA-DDDB-4978-B257-6D4C09BC3780}" sibTransId="{50631B5E-701F-402F-8A46-77BFCAA558A9}"/>
    <dgm:cxn modelId="{7FAD7F5B-4DA0-4F58-87CC-6EEF2DF2B781}" type="presOf" srcId="{8DD7369D-D1B4-4C6A-8BB4-C8EEAE2FCED5}" destId="{6A448911-A0E1-4B8D-80CF-368CBB73E05F}" srcOrd="0" destOrd="0" presId="urn:microsoft.com/office/officeart/2016/7/layout/RepeatingBendingProcessNew"/>
    <dgm:cxn modelId="{7EA1F297-A273-4040-B732-E4A72A9C9170}" type="presOf" srcId="{94EDE099-942E-40C7-9B3B-95396BB19E2C}" destId="{2266DD7F-35D6-4E86-BBF7-67EC092F3C51}" srcOrd="0" destOrd="0" presId="urn:microsoft.com/office/officeart/2016/7/layout/RepeatingBendingProcessNew"/>
    <dgm:cxn modelId="{0AC3B851-66C5-4200-A6F5-3AAFD8FBA02C}" type="presOf" srcId="{D8F1EAE6-13BE-4CBE-AC70-DA339FA6569D}" destId="{5E564647-441B-4474-BF6B-3656185F90EA}" srcOrd="0" destOrd="0" presId="urn:microsoft.com/office/officeart/2016/7/layout/RepeatingBendingProcessNew"/>
    <dgm:cxn modelId="{AC7E12E0-7080-4346-8393-95933D64840D}" type="presOf" srcId="{2EF1BBC3-662E-41A5-9F19-2ED43DD31FE3}" destId="{37580B6A-FF99-40BF-AC51-908BFDAB0DFE}" srcOrd="1" destOrd="0" presId="urn:microsoft.com/office/officeart/2016/7/layout/RepeatingBendingProcessNew"/>
    <dgm:cxn modelId="{38847CF0-F037-4A51-B2F2-D1B10EDF371D}" type="presOf" srcId="{914DFE63-B2D4-41D0-813F-E3294D4B3A1E}" destId="{9FBD9303-60C4-4811-94E4-9BBD0D9D0011}" srcOrd="0" destOrd="0" presId="urn:microsoft.com/office/officeart/2016/7/layout/RepeatingBendingProcessNew"/>
    <dgm:cxn modelId="{22DDD0DF-26ED-4268-882D-C3DCB1F1CCA6}" srcId="{F5CB71AA-935F-4A9B-8519-59B435FDA526}" destId="{A05D234E-44C8-409C-A9AA-68EC8FD4223C}" srcOrd="1" destOrd="0" parTransId="{7F0A3B45-3DA1-4E3A-9822-5F3051CB6625}" sibTransId="{2EF1BBC3-662E-41A5-9F19-2ED43DD31FE3}"/>
    <dgm:cxn modelId="{9A294543-7871-471F-82B4-28F596207601}" type="presOf" srcId="{F5CB71AA-935F-4A9B-8519-59B435FDA526}" destId="{7C1A3F27-2F50-4699-84C7-0F855C14B2B2}" srcOrd="0" destOrd="0" presId="urn:microsoft.com/office/officeart/2016/7/layout/RepeatingBendingProcessNew"/>
    <dgm:cxn modelId="{E37ADA80-5B5C-445D-B0F7-48B009CE0842}" type="presParOf" srcId="{7C1A3F27-2F50-4699-84C7-0F855C14B2B2}" destId="{9FBD9303-60C4-4811-94E4-9BBD0D9D0011}" srcOrd="0" destOrd="0" presId="urn:microsoft.com/office/officeart/2016/7/layout/RepeatingBendingProcessNew"/>
    <dgm:cxn modelId="{B475E822-3C53-487E-8AED-46D18A219037}" type="presParOf" srcId="{7C1A3F27-2F50-4699-84C7-0F855C14B2B2}" destId="{A2A40708-F2DC-48F8-9B13-EFC546B3661B}" srcOrd="1" destOrd="0" presId="urn:microsoft.com/office/officeart/2016/7/layout/RepeatingBendingProcessNew"/>
    <dgm:cxn modelId="{03B0974B-2561-4B48-B87C-C23397DAD2AA}" type="presParOf" srcId="{A2A40708-F2DC-48F8-9B13-EFC546B3661B}" destId="{55752190-21EA-4415-80C0-0180393E9ADE}" srcOrd="0" destOrd="0" presId="urn:microsoft.com/office/officeart/2016/7/layout/RepeatingBendingProcessNew"/>
    <dgm:cxn modelId="{A9B9F333-314C-4897-A319-FE6D2A77D80B}" type="presParOf" srcId="{7C1A3F27-2F50-4699-84C7-0F855C14B2B2}" destId="{2E394B16-F0E3-4B7E-A198-4AF8911AE2B9}" srcOrd="2" destOrd="0" presId="urn:microsoft.com/office/officeart/2016/7/layout/RepeatingBendingProcessNew"/>
    <dgm:cxn modelId="{2280A756-787F-4056-A2CA-A869ACA38DF6}" type="presParOf" srcId="{7C1A3F27-2F50-4699-84C7-0F855C14B2B2}" destId="{24B16A35-2516-43F7-BDFB-E90FA031674C}" srcOrd="3" destOrd="0" presId="urn:microsoft.com/office/officeart/2016/7/layout/RepeatingBendingProcessNew"/>
    <dgm:cxn modelId="{4F91BF95-D0F9-49B6-BC1E-4B87D7B23F2C}" type="presParOf" srcId="{24B16A35-2516-43F7-BDFB-E90FA031674C}" destId="{37580B6A-FF99-40BF-AC51-908BFDAB0DFE}" srcOrd="0" destOrd="0" presId="urn:microsoft.com/office/officeart/2016/7/layout/RepeatingBendingProcessNew"/>
    <dgm:cxn modelId="{1E35F9BA-C101-47EE-A390-8406B3821336}" type="presParOf" srcId="{7C1A3F27-2F50-4699-84C7-0F855C14B2B2}" destId="{5E564647-441B-4474-BF6B-3656185F90EA}" srcOrd="4" destOrd="0" presId="urn:microsoft.com/office/officeart/2016/7/layout/RepeatingBendingProcessNew"/>
    <dgm:cxn modelId="{3DBCC9AF-F8BA-4C9D-A4C8-5A1CD9925C7C}" type="presParOf" srcId="{7C1A3F27-2F50-4699-84C7-0F855C14B2B2}" destId="{0B53F1BD-758F-42A8-A1E0-C7A3C6ACE940}" srcOrd="5" destOrd="0" presId="urn:microsoft.com/office/officeart/2016/7/layout/RepeatingBendingProcessNew"/>
    <dgm:cxn modelId="{D891E130-E07D-484C-B5D3-002F42C633FC}" type="presParOf" srcId="{0B53F1BD-758F-42A8-A1E0-C7A3C6ACE940}" destId="{29588259-9E48-447C-A4D7-B0AFB21D5113}" srcOrd="0" destOrd="0" presId="urn:microsoft.com/office/officeart/2016/7/layout/RepeatingBendingProcessNew"/>
    <dgm:cxn modelId="{798D779D-B38C-49BD-BC45-5ED66AEE110B}" type="presParOf" srcId="{7C1A3F27-2F50-4699-84C7-0F855C14B2B2}" destId="{C056E29F-2D09-4AFE-8DB7-8FF44142315A}" srcOrd="6" destOrd="0" presId="urn:microsoft.com/office/officeart/2016/7/layout/RepeatingBendingProcessNew"/>
    <dgm:cxn modelId="{3E49B655-E700-4155-A222-9E6CD100E4AA}" type="presParOf" srcId="{7C1A3F27-2F50-4699-84C7-0F855C14B2B2}" destId="{56191E56-D6D3-4A04-8924-B7719C4D68B8}" srcOrd="7" destOrd="0" presId="urn:microsoft.com/office/officeart/2016/7/layout/RepeatingBendingProcessNew"/>
    <dgm:cxn modelId="{7DAB1F70-1554-4478-88E3-E86E56ACDD2A}" type="presParOf" srcId="{56191E56-D6D3-4A04-8924-B7719C4D68B8}" destId="{60812EC0-4D3C-4F99-B81D-5CDA895A71FD}" srcOrd="0" destOrd="0" presId="urn:microsoft.com/office/officeart/2016/7/layout/RepeatingBendingProcessNew"/>
    <dgm:cxn modelId="{F067DA42-DA70-47AC-843B-89B2F79DC547}" type="presParOf" srcId="{7C1A3F27-2F50-4699-84C7-0F855C14B2B2}" destId="{0D97A64C-5CE7-410E-8D9E-95C387AC0B78}" srcOrd="8" destOrd="0" presId="urn:microsoft.com/office/officeart/2016/7/layout/RepeatingBendingProcessNew"/>
    <dgm:cxn modelId="{5BC22029-03B6-4576-B754-34E86099258D}" type="presParOf" srcId="{7C1A3F27-2F50-4699-84C7-0F855C14B2B2}" destId="{2266DD7F-35D6-4E86-BBF7-67EC092F3C51}" srcOrd="9" destOrd="0" presId="urn:microsoft.com/office/officeart/2016/7/layout/RepeatingBendingProcessNew"/>
    <dgm:cxn modelId="{911080BB-70C0-449C-99D7-E501BCC7FBA8}" type="presParOf" srcId="{2266DD7F-35D6-4E86-BBF7-67EC092F3C51}" destId="{F1FD2885-34C5-44A6-94F3-D927F0E1CCED}" srcOrd="0" destOrd="0" presId="urn:microsoft.com/office/officeart/2016/7/layout/RepeatingBendingProcessNew"/>
    <dgm:cxn modelId="{AF277714-B1ED-4417-92A2-458D7E414877}" type="presParOf" srcId="{7C1A3F27-2F50-4699-84C7-0F855C14B2B2}" destId="{6A448911-A0E1-4B8D-80CF-368CBB73E05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044C9E-D9C8-4AE8-AE66-5D0216B695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13C4EC-09AA-4156-9AF8-DF337328C135}">
      <dgm:prSet/>
      <dgm:spPr/>
      <dgm:t>
        <a:bodyPr/>
        <a:lstStyle/>
        <a:p>
          <a:r>
            <a:rPr lang="en-US" b="1"/>
            <a:t>Conclusion</a:t>
          </a:r>
          <a:endParaRPr lang="en-US"/>
        </a:p>
      </dgm:t>
    </dgm:pt>
    <dgm:pt modelId="{0A19C5AA-78CC-4091-AD24-6168FA6B557A}" type="parTrans" cxnId="{63CADE38-DF54-4DD6-9A65-C836A4B31606}">
      <dgm:prSet/>
      <dgm:spPr/>
      <dgm:t>
        <a:bodyPr/>
        <a:lstStyle/>
        <a:p>
          <a:endParaRPr lang="en-US"/>
        </a:p>
      </dgm:t>
    </dgm:pt>
    <dgm:pt modelId="{59BC43F8-FA2B-4644-BF4C-68D1100B069F}" type="sibTrans" cxnId="{63CADE38-DF54-4DD6-9A65-C836A4B31606}">
      <dgm:prSet/>
      <dgm:spPr/>
      <dgm:t>
        <a:bodyPr/>
        <a:lstStyle/>
        <a:p>
          <a:endParaRPr lang="en-US"/>
        </a:p>
      </dgm:t>
    </dgm:pt>
    <dgm:pt modelId="{26D5B876-FD3E-4DD4-A5C2-1B3BC57F7063}">
      <dgm:prSet/>
      <dgm:spPr/>
      <dgm:t>
        <a:bodyPr/>
        <a:lstStyle/>
        <a:p>
          <a:r>
            <a:rPr lang="en-US"/>
            <a:t>What would the reader do after reading this paper? Why?</a:t>
          </a:r>
        </a:p>
      </dgm:t>
    </dgm:pt>
    <dgm:pt modelId="{77C12850-FFDB-4035-90A3-590425233EDA}" type="parTrans" cxnId="{DC39A2E5-7860-47B5-8F2E-74EB7B35618C}">
      <dgm:prSet/>
      <dgm:spPr/>
      <dgm:t>
        <a:bodyPr/>
        <a:lstStyle/>
        <a:p>
          <a:endParaRPr lang="en-US"/>
        </a:p>
      </dgm:t>
    </dgm:pt>
    <dgm:pt modelId="{8BE721AC-508B-4633-9829-CF1B2E78BC8E}" type="sibTrans" cxnId="{DC39A2E5-7860-47B5-8F2E-74EB7B35618C}">
      <dgm:prSet/>
      <dgm:spPr/>
      <dgm:t>
        <a:bodyPr/>
        <a:lstStyle/>
        <a:p>
          <a:endParaRPr lang="en-US"/>
        </a:p>
      </dgm:t>
    </dgm:pt>
    <dgm:pt modelId="{2BE98A44-C7E2-4007-822A-10A344839714}">
      <dgm:prSet/>
      <dgm:spPr/>
      <dgm:t>
        <a:bodyPr/>
        <a:lstStyle/>
        <a:p>
          <a:r>
            <a:rPr lang="en-US"/>
            <a:t>If it is not what you want them to do, then FIX IT!</a:t>
          </a:r>
        </a:p>
      </dgm:t>
    </dgm:pt>
    <dgm:pt modelId="{60FBA05B-39FE-4650-A935-7EFF0F390AE0}" type="parTrans" cxnId="{667076B6-B960-4E76-9784-F206C9C7FBCE}">
      <dgm:prSet/>
      <dgm:spPr/>
      <dgm:t>
        <a:bodyPr/>
        <a:lstStyle/>
        <a:p>
          <a:endParaRPr lang="en-US"/>
        </a:p>
      </dgm:t>
    </dgm:pt>
    <dgm:pt modelId="{7B236247-4DD1-482F-8933-AE1D3A3E7A3B}" type="sibTrans" cxnId="{667076B6-B960-4E76-9784-F206C9C7FBCE}">
      <dgm:prSet/>
      <dgm:spPr/>
      <dgm:t>
        <a:bodyPr/>
        <a:lstStyle/>
        <a:p>
          <a:endParaRPr lang="en-US"/>
        </a:p>
      </dgm:t>
    </dgm:pt>
    <dgm:pt modelId="{490EFF4E-CB4C-4A86-B672-449EF5D732A9}" type="pres">
      <dgm:prSet presAssocID="{1D044C9E-D9C8-4AE8-AE66-5D0216B6950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771D-B52F-4753-9214-E4762B7F7949}" type="pres">
      <dgm:prSet presAssocID="{9413C4EC-09AA-4156-9AF8-DF337328C135}" presName="compNode" presStyleCnt="0"/>
      <dgm:spPr/>
    </dgm:pt>
    <dgm:pt modelId="{B6DD848A-5D99-4C62-AEC9-B0185F450678}" type="pres">
      <dgm:prSet presAssocID="{9413C4EC-09AA-4156-9AF8-DF337328C135}" presName="bgRect" presStyleLbl="bgShp" presStyleIdx="0" presStyleCnt="3"/>
      <dgm:spPr/>
    </dgm:pt>
    <dgm:pt modelId="{DB9A26C1-19DE-458D-A669-27514C4AD97F}" type="pres">
      <dgm:prSet presAssocID="{9413C4EC-09AA-4156-9AF8-DF337328C1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D863E92-C649-4714-8C44-A0889F58E34E}" type="pres">
      <dgm:prSet presAssocID="{9413C4EC-09AA-4156-9AF8-DF337328C135}" presName="spaceRect" presStyleCnt="0"/>
      <dgm:spPr/>
    </dgm:pt>
    <dgm:pt modelId="{5CDBCA80-C0DF-4A2F-A316-B1097F592C8E}" type="pres">
      <dgm:prSet presAssocID="{9413C4EC-09AA-4156-9AF8-DF337328C13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3AC70A-EB30-4DD7-BBE8-AF9E48D2C375}" type="pres">
      <dgm:prSet presAssocID="{59BC43F8-FA2B-4644-BF4C-68D1100B069F}" presName="sibTrans" presStyleCnt="0"/>
      <dgm:spPr/>
    </dgm:pt>
    <dgm:pt modelId="{E0DAA223-4863-4B64-B1B5-BD85526D8394}" type="pres">
      <dgm:prSet presAssocID="{26D5B876-FD3E-4DD4-A5C2-1B3BC57F7063}" presName="compNode" presStyleCnt="0"/>
      <dgm:spPr/>
    </dgm:pt>
    <dgm:pt modelId="{4D1FCB3A-DE6C-474B-98D3-29A540DB7B03}" type="pres">
      <dgm:prSet presAssocID="{26D5B876-FD3E-4DD4-A5C2-1B3BC57F7063}" presName="bgRect" presStyleLbl="bgShp" presStyleIdx="1" presStyleCnt="3"/>
      <dgm:spPr/>
    </dgm:pt>
    <dgm:pt modelId="{939BC0A2-AEF4-41E3-B839-3BE00DBFC593}" type="pres">
      <dgm:prSet presAssocID="{26D5B876-FD3E-4DD4-A5C2-1B3BC57F70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0398A08-DE7F-4F33-8D84-F71E1E20B8C4}" type="pres">
      <dgm:prSet presAssocID="{26D5B876-FD3E-4DD4-A5C2-1B3BC57F7063}" presName="spaceRect" presStyleCnt="0"/>
      <dgm:spPr/>
    </dgm:pt>
    <dgm:pt modelId="{1A8C927C-B6FE-465F-A419-E20E6877DAF4}" type="pres">
      <dgm:prSet presAssocID="{26D5B876-FD3E-4DD4-A5C2-1B3BC57F706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F3FE373-4585-4E69-9E89-C258BD184CB5}" type="pres">
      <dgm:prSet presAssocID="{8BE721AC-508B-4633-9829-CF1B2E78BC8E}" presName="sibTrans" presStyleCnt="0"/>
      <dgm:spPr/>
    </dgm:pt>
    <dgm:pt modelId="{797486E2-0B93-4567-AF0F-56EEF958B731}" type="pres">
      <dgm:prSet presAssocID="{2BE98A44-C7E2-4007-822A-10A344839714}" presName="compNode" presStyleCnt="0"/>
      <dgm:spPr/>
    </dgm:pt>
    <dgm:pt modelId="{EAA798FA-68F9-46B5-848E-789118294731}" type="pres">
      <dgm:prSet presAssocID="{2BE98A44-C7E2-4007-822A-10A344839714}" presName="bgRect" presStyleLbl="bgShp" presStyleIdx="2" presStyleCnt="3"/>
      <dgm:spPr/>
    </dgm:pt>
    <dgm:pt modelId="{C434BECD-F49B-428E-BACD-87BCC6133037}" type="pres">
      <dgm:prSet presAssocID="{2BE98A44-C7E2-4007-822A-10A3448397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696B7D5-A5CD-4881-A858-DA31A2DA7D9E}" type="pres">
      <dgm:prSet presAssocID="{2BE98A44-C7E2-4007-822A-10A344839714}" presName="spaceRect" presStyleCnt="0"/>
      <dgm:spPr/>
    </dgm:pt>
    <dgm:pt modelId="{404FDB66-4E32-4F3E-8540-26D76D80FE89}" type="pres">
      <dgm:prSet presAssocID="{2BE98A44-C7E2-4007-822A-10A34483971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C39A2E5-7860-47B5-8F2E-74EB7B35618C}" srcId="{1D044C9E-D9C8-4AE8-AE66-5D0216B69503}" destId="{26D5B876-FD3E-4DD4-A5C2-1B3BC57F7063}" srcOrd="1" destOrd="0" parTransId="{77C12850-FFDB-4035-90A3-590425233EDA}" sibTransId="{8BE721AC-508B-4633-9829-CF1B2E78BC8E}"/>
    <dgm:cxn modelId="{667076B6-B960-4E76-9784-F206C9C7FBCE}" srcId="{1D044C9E-D9C8-4AE8-AE66-5D0216B69503}" destId="{2BE98A44-C7E2-4007-822A-10A344839714}" srcOrd="2" destOrd="0" parTransId="{60FBA05B-39FE-4650-A935-7EFF0F390AE0}" sibTransId="{7B236247-4DD1-482F-8933-AE1D3A3E7A3B}"/>
    <dgm:cxn modelId="{63CADE38-DF54-4DD6-9A65-C836A4B31606}" srcId="{1D044C9E-D9C8-4AE8-AE66-5D0216B69503}" destId="{9413C4EC-09AA-4156-9AF8-DF337328C135}" srcOrd="0" destOrd="0" parTransId="{0A19C5AA-78CC-4091-AD24-6168FA6B557A}" sibTransId="{59BC43F8-FA2B-4644-BF4C-68D1100B069F}"/>
    <dgm:cxn modelId="{F12A4978-2882-4598-A96E-2E0E69E160FF}" type="presOf" srcId="{2BE98A44-C7E2-4007-822A-10A344839714}" destId="{404FDB66-4E32-4F3E-8540-26D76D80FE89}" srcOrd="0" destOrd="0" presId="urn:microsoft.com/office/officeart/2018/2/layout/IconVerticalSolidList"/>
    <dgm:cxn modelId="{CCA2801A-167E-4240-BF7B-35750187E98C}" type="presOf" srcId="{9413C4EC-09AA-4156-9AF8-DF337328C135}" destId="{5CDBCA80-C0DF-4A2F-A316-B1097F592C8E}" srcOrd="0" destOrd="0" presId="urn:microsoft.com/office/officeart/2018/2/layout/IconVerticalSolidList"/>
    <dgm:cxn modelId="{4CFADBA8-9E3F-4222-8AE9-EDDC851A11B4}" type="presOf" srcId="{26D5B876-FD3E-4DD4-A5C2-1B3BC57F7063}" destId="{1A8C927C-B6FE-465F-A419-E20E6877DAF4}" srcOrd="0" destOrd="0" presId="urn:microsoft.com/office/officeart/2018/2/layout/IconVerticalSolidList"/>
    <dgm:cxn modelId="{46CA5689-9421-421D-A49E-E8C43967784B}" type="presOf" srcId="{1D044C9E-D9C8-4AE8-AE66-5D0216B69503}" destId="{490EFF4E-CB4C-4A86-B672-449EF5D732A9}" srcOrd="0" destOrd="0" presId="urn:microsoft.com/office/officeart/2018/2/layout/IconVerticalSolidList"/>
    <dgm:cxn modelId="{745183DD-10EE-4F71-ACDF-3C8AD7718F2C}" type="presParOf" srcId="{490EFF4E-CB4C-4A86-B672-449EF5D732A9}" destId="{06BE771D-B52F-4753-9214-E4762B7F7949}" srcOrd="0" destOrd="0" presId="urn:microsoft.com/office/officeart/2018/2/layout/IconVerticalSolidList"/>
    <dgm:cxn modelId="{1F17D75E-AE59-4354-83B4-E51B92DE7907}" type="presParOf" srcId="{06BE771D-B52F-4753-9214-E4762B7F7949}" destId="{B6DD848A-5D99-4C62-AEC9-B0185F450678}" srcOrd="0" destOrd="0" presId="urn:microsoft.com/office/officeart/2018/2/layout/IconVerticalSolidList"/>
    <dgm:cxn modelId="{AAF1A579-4427-41D1-AE92-958173DCDD6D}" type="presParOf" srcId="{06BE771D-B52F-4753-9214-E4762B7F7949}" destId="{DB9A26C1-19DE-458D-A669-27514C4AD97F}" srcOrd="1" destOrd="0" presId="urn:microsoft.com/office/officeart/2018/2/layout/IconVerticalSolidList"/>
    <dgm:cxn modelId="{0BEF8F24-888A-40F8-B319-0DE15501000F}" type="presParOf" srcId="{06BE771D-B52F-4753-9214-E4762B7F7949}" destId="{6D863E92-C649-4714-8C44-A0889F58E34E}" srcOrd="2" destOrd="0" presId="urn:microsoft.com/office/officeart/2018/2/layout/IconVerticalSolidList"/>
    <dgm:cxn modelId="{837C8F42-4168-4A5E-A38B-EA9D16881FBF}" type="presParOf" srcId="{06BE771D-B52F-4753-9214-E4762B7F7949}" destId="{5CDBCA80-C0DF-4A2F-A316-B1097F592C8E}" srcOrd="3" destOrd="0" presId="urn:microsoft.com/office/officeart/2018/2/layout/IconVerticalSolidList"/>
    <dgm:cxn modelId="{22AF8577-E2BD-4B1B-B89F-E147620B19D2}" type="presParOf" srcId="{490EFF4E-CB4C-4A86-B672-449EF5D732A9}" destId="{803AC70A-EB30-4DD7-BBE8-AF9E48D2C375}" srcOrd="1" destOrd="0" presId="urn:microsoft.com/office/officeart/2018/2/layout/IconVerticalSolidList"/>
    <dgm:cxn modelId="{33E3CB45-5C58-40B3-9585-BE15E9BC940E}" type="presParOf" srcId="{490EFF4E-CB4C-4A86-B672-449EF5D732A9}" destId="{E0DAA223-4863-4B64-B1B5-BD85526D8394}" srcOrd="2" destOrd="0" presId="urn:microsoft.com/office/officeart/2018/2/layout/IconVerticalSolidList"/>
    <dgm:cxn modelId="{7C164D29-51E4-47D5-81C5-D83AD1F6B99C}" type="presParOf" srcId="{E0DAA223-4863-4B64-B1B5-BD85526D8394}" destId="{4D1FCB3A-DE6C-474B-98D3-29A540DB7B03}" srcOrd="0" destOrd="0" presId="urn:microsoft.com/office/officeart/2018/2/layout/IconVerticalSolidList"/>
    <dgm:cxn modelId="{8FDCE044-201C-4184-B7A5-AA1B2581BC7C}" type="presParOf" srcId="{E0DAA223-4863-4B64-B1B5-BD85526D8394}" destId="{939BC0A2-AEF4-41E3-B839-3BE00DBFC593}" srcOrd="1" destOrd="0" presId="urn:microsoft.com/office/officeart/2018/2/layout/IconVerticalSolidList"/>
    <dgm:cxn modelId="{72978C17-C892-4C60-B5ED-C1E0DD83027C}" type="presParOf" srcId="{E0DAA223-4863-4B64-B1B5-BD85526D8394}" destId="{A0398A08-DE7F-4F33-8D84-F71E1E20B8C4}" srcOrd="2" destOrd="0" presId="urn:microsoft.com/office/officeart/2018/2/layout/IconVerticalSolidList"/>
    <dgm:cxn modelId="{871BF5A9-4546-422E-AAE0-3F24FAD2ECD9}" type="presParOf" srcId="{E0DAA223-4863-4B64-B1B5-BD85526D8394}" destId="{1A8C927C-B6FE-465F-A419-E20E6877DAF4}" srcOrd="3" destOrd="0" presId="urn:microsoft.com/office/officeart/2018/2/layout/IconVerticalSolidList"/>
    <dgm:cxn modelId="{2E4DFC62-819A-42A4-8D35-D54C11FF6D69}" type="presParOf" srcId="{490EFF4E-CB4C-4A86-B672-449EF5D732A9}" destId="{1F3FE373-4585-4E69-9E89-C258BD184CB5}" srcOrd="3" destOrd="0" presId="urn:microsoft.com/office/officeart/2018/2/layout/IconVerticalSolidList"/>
    <dgm:cxn modelId="{A70E3F80-81C8-4E17-B1F1-EB9CC61FA818}" type="presParOf" srcId="{490EFF4E-CB4C-4A86-B672-449EF5D732A9}" destId="{797486E2-0B93-4567-AF0F-56EEF958B731}" srcOrd="4" destOrd="0" presId="urn:microsoft.com/office/officeart/2018/2/layout/IconVerticalSolidList"/>
    <dgm:cxn modelId="{C3DD276C-BEDE-4742-94E9-6C1F358A1AA1}" type="presParOf" srcId="{797486E2-0B93-4567-AF0F-56EEF958B731}" destId="{EAA798FA-68F9-46B5-848E-789118294731}" srcOrd="0" destOrd="0" presId="urn:microsoft.com/office/officeart/2018/2/layout/IconVerticalSolidList"/>
    <dgm:cxn modelId="{D94A9AAF-116F-44E9-8A60-17E928A66FEB}" type="presParOf" srcId="{797486E2-0B93-4567-AF0F-56EEF958B731}" destId="{C434BECD-F49B-428E-BACD-87BCC6133037}" srcOrd="1" destOrd="0" presId="urn:microsoft.com/office/officeart/2018/2/layout/IconVerticalSolidList"/>
    <dgm:cxn modelId="{57561B52-891F-4A6E-A056-60866F3112F5}" type="presParOf" srcId="{797486E2-0B93-4567-AF0F-56EEF958B731}" destId="{4696B7D5-A5CD-4881-A858-DA31A2DA7D9E}" srcOrd="2" destOrd="0" presId="urn:microsoft.com/office/officeart/2018/2/layout/IconVerticalSolidList"/>
    <dgm:cxn modelId="{48B28A18-A688-434B-9AE6-3F9650313727}" type="presParOf" srcId="{797486E2-0B93-4567-AF0F-56EEF958B731}" destId="{404FDB66-4E32-4F3E-8540-26D76D80FE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6CC0B0-2138-4703-965A-15ADE0917D3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69B3BE-6ED3-44FB-BFEC-34029D6B6B67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Overall</a:t>
          </a:r>
          <a:endParaRPr lang="en-US">
            <a:solidFill>
              <a:schemeClr val="accent6"/>
            </a:solidFill>
          </a:endParaRPr>
        </a:p>
      </dgm:t>
    </dgm:pt>
    <dgm:pt modelId="{0FC80944-D2D9-400C-9CC3-996FE06F879F}" type="parTrans" cxnId="{00418386-7DBD-4AAC-9C8C-AA4FD7B38820}">
      <dgm:prSet/>
      <dgm:spPr/>
      <dgm:t>
        <a:bodyPr/>
        <a:lstStyle/>
        <a:p>
          <a:endParaRPr lang="en-US"/>
        </a:p>
      </dgm:t>
    </dgm:pt>
    <dgm:pt modelId="{5EE44CC5-CA17-45C1-B8BB-9D7B931EDCB4}" type="sibTrans" cxnId="{00418386-7DBD-4AAC-9C8C-AA4FD7B3882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64116F9-9D5C-403B-878B-2CD09B5AEFDF}">
      <dgm:prSet/>
      <dgm:spPr/>
      <dgm:t>
        <a:bodyPr/>
        <a:lstStyle/>
        <a:p>
          <a:r>
            <a:rPr lang="en-US"/>
            <a:t>What will the reader’s impression of me be after reading this? Why?</a:t>
          </a:r>
        </a:p>
      </dgm:t>
    </dgm:pt>
    <dgm:pt modelId="{D91F3781-3E33-4153-B745-80E261C87D52}" type="parTrans" cxnId="{25C19F5F-40F1-4377-A0A6-0A03ABA70B62}">
      <dgm:prSet/>
      <dgm:spPr/>
      <dgm:t>
        <a:bodyPr/>
        <a:lstStyle/>
        <a:p>
          <a:endParaRPr lang="en-US"/>
        </a:p>
      </dgm:t>
    </dgm:pt>
    <dgm:pt modelId="{FE3217D2-6F24-4209-9F95-901D7496E5BC}" type="sibTrans" cxnId="{25C19F5F-40F1-4377-A0A6-0A03ABA70B6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E270A7A-EBE6-4DFF-BACC-E9AEC376DD66}">
      <dgm:prSet/>
      <dgm:spPr/>
      <dgm:t>
        <a:bodyPr/>
        <a:lstStyle/>
        <a:p>
          <a:r>
            <a:rPr lang="en-US"/>
            <a:t>What will the reader think about this topic after reading? Why?</a:t>
          </a:r>
        </a:p>
      </dgm:t>
    </dgm:pt>
    <dgm:pt modelId="{EAA2B911-53EE-4AA6-8AB7-86FFFD2F6671}" type="parTrans" cxnId="{07DC29CB-050D-4A88-93B5-25D4785E0964}">
      <dgm:prSet/>
      <dgm:spPr/>
      <dgm:t>
        <a:bodyPr/>
        <a:lstStyle/>
        <a:p>
          <a:endParaRPr lang="en-US"/>
        </a:p>
      </dgm:t>
    </dgm:pt>
    <dgm:pt modelId="{EBD6A12C-55C2-4EE2-AE5A-FECA7AFBEFF6}" type="sibTrans" cxnId="{07DC29CB-050D-4A88-93B5-25D4785E09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E5CB0D0-C97B-435D-8604-F35E18C3AFA0}">
      <dgm:prSet/>
      <dgm:spPr/>
      <dgm:t>
        <a:bodyPr/>
        <a:lstStyle/>
        <a:p>
          <a:r>
            <a:rPr lang="en-US"/>
            <a:t>If you did not, then FIX IT!</a:t>
          </a:r>
        </a:p>
      </dgm:t>
    </dgm:pt>
    <dgm:pt modelId="{BFC34A73-4B51-4A31-8384-70C2346D7E1F}" type="parTrans" cxnId="{AA1AB3FD-07E1-4C34-9FD8-A0B230E1E502}">
      <dgm:prSet/>
      <dgm:spPr/>
      <dgm:t>
        <a:bodyPr/>
        <a:lstStyle/>
        <a:p>
          <a:endParaRPr lang="en-US"/>
        </a:p>
      </dgm:t>
    </dgm:pt>
    <dgm:pt modelId="{66180544-203A-4F34-A102-A6596076B470}" type="sibTrans" cxnId="{AA1AB3FD-07E1-4C34-9FD8-A0B230E1E502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5DE02FC-A616-4F69-B1E1-29073F538798}">
      <dgm:prSet/>
      <dgm:spPr/>
      <dgm:t>
        <a:bodyPr/>
        <a:lstStyle/>
        <a:p>
          <a:r>
            <a:rPr lang="en-US"/>
            <a:t>Did I explain everything? Why?</a:t>
          </a:r>
        </a:p>
      </dgm:t>
    </dgm:pt>
    <dgm:pt modelId="{FC499890-17BB-4B14-BC83-EAC82502F462}" type="parTrans" cxnId="{25E65512-FFA4-48A2-B0F2-C985B9B70244}">
      <dgm:prSet/>
      <dgm:spPr/>
      <dgm:t>
        <a:bodyPr/>
        <a:lstStyle/>
        <a:p>
          <a:endParaRPr lang="en-US"/>
        </a:p>
      </dgm:t>
    </dgm:pt>
    <dgm:pt modelId="{94227968-BAD9-4E52-92F0-8BF18AB81E98}" type="sibTrans" cxnId="{25E65512-FFA4-48A2-B0F2-C985B9B70244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F7D7214C-4A86-4723-A6F0-992BB0F9D5AD}">
      <dgm:prSet/>
      <dgm:spPr/>
      <dgm:t>
        <a:bodyPr/>
        <a:lstStyle/>
        <a:p>
          <a:r>
            <a:rPr lang="en-US"/>
            <a:t>If you did not, then FIX IT!</a:t>
          </a:r>
        </a:p>
      </dgm:t>
    </dgm:pt>
    <dgm:pt modelId="{825E81FA-165D-424A-B4A5-17F069879113}" type="parTrans" cxnId="{1DCC058E-B9D4-4E57-9EAA-2AD169BC7B7B}">
      <dgm:prSet/>
      <dgm:spPr/>
      <dgm:t>
        <a:bodyPr/>
        <a:lstStyle/>
        <a:p>
          <a:endParaRPr lang="en-US"/>
        </a:p>
      </dgm:t>
    </dgm:pt>
    <dgm:pt modelId="{DD5CEF77-2709-462D-B08B-DB270A008D89}" type="sibTrans" cxnId="{1DCC058E-B9D4-4E57-9EAA-2AD169BC7B7B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2A6D0B73-1D8E-4B3B-8DE9-C8B6C112F996}" type="pres">
      <dgm:prSet presAssocID="{426CC0B0-2138-4703-965A-15ADE0917D3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C97FE-D31B-4AA6-AC45-D17732D1C18F}" type="pres">
      <dgm:prSet presAssocID="{6869B3BE-6ED3-44FB-BFEC-34029D6B6B67}" presName="compositeNode" presStyleCnt="0">
        <dgm:presLayoutVars>
          <dgm:bulletEnabled val="1"/>
        </dgm:presLayoutVars>
      </dgm:prSet>
      <dgm:spPr/>
    </dgm:pt>
    <dgm:pt modelId="{2220B209-C910-42B1-AA38-5961E2F07612}" type="pres">
      <dgm:prSet presAssocID="{6869B3BE-6ED3-44FB-BFEC-34029D6B6B67}" presName="bgRect" presStyleLbl="alignNode1" presStyleIdx="0" presStyleCnt="6"/>
      <dgm:spPr/>
      <dgm:t>
        <a:bodyPr/>
        <a:lstStyle/>
        <a:p>
          <a:endParaRPr lang="en-US"/>
        </a:p>
      </dgm:t>
    </dgm:pt>
    <dgm:pt modelId="{C2BB5DCE-E117-4890-AABA-1FE946003851}" type="pres">
      <dgm:prSet presAssocID="{5EE44CC5-CA17-45C1-B8BB-9D7B931EDCB4}" presName="sibTransNodeRect" presStyleLbl="align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5896-1478-458B-9864-D9D035702E5B}" type="pres">
      <dgm:prSet presAssocID="{6869B3BE-6ED3-44FB-BFEC-34029D6B6B67}" presName="nodeRect" presStyleLbl="alig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515D-8F4D-4A6D-A83E-8E268F35E89F}" type="pres">
      <dgm:prSet presAssocID="{5EE44CC5-CA17-45C1-B8BB-9D7B931EDCB4}" presName="sibTrans" presStyleCnt="0"/>
      <dgm:spPr/>
    </dgm:pt>
    <dgm:pt modelId="{71481DE0-6348-4CF5-9886-9568813AEC96}" type="pres">
      <dgm:prSet presAssocID="{664116F9-9D5C-403B-878B-2CD09B5AEFDF}" presName="compositeNode" presStyleCnt="0">
        <dgm:presLayoutVars>
          <dgm:bulletEnabled val="1"/>
        </dgm:presLayoutVars>
      </dgm:prSet>
      <dgm:spPr/>
    </dgm:pt>
    <dgm:pt modelId="{06AED510-020B-40F4-845E-C58C411B9EA5}" type="pres">
      <dgm:prSet presAssocID="{664116F9-9D5C-403B-878B-2CD09B5AEFDF}" presName="bgRect" presStyleLbl="alignNode1" presStyleIdx="1" presStyleCnt="6"/>
      <dgm:spPr/>
      <dgm:t>
        <a:bodyPr/>
        <a:lstStyle/>
        <a:p>
          <a:endParaRPr lang="en-US"/>
        </a:p>
      </dgm:t>
    </dgm:pt>
    <dgm:pt modelId="{000F1F36-E997-44EA-8D48-76ABA9E1CC89}" type="pres">
      <dgm:prSet presAssocID="{FE3217D2-6F24-4209-9F95-901D7496E5BC}" presName="sibTransNodeRect" presStyleLbl="align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F03F-E40D-41B3-B373-668AA6D6701F}" type="pres">
      <dgm:prSet presAssocID="{664116F9-9D5C-403B-878B-2CD09B5AEFDF}" presName="nodeRect" presStyleLbl="alig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AEC5F-A27E-4499-96EE-093C504E8796}" type="pres">
      <dgm:prSet presAssocID="{FE3217D2-6F24-4209-9F95-901D7496E5BC}" presName="sibTrans" presStyleCnt="0"/>
      <dgm:spPr/>
    </dgm:pt>
    <dgm:pt modelId="{11B5CC43-6D8A-44FD-A939-4E8A963FB5B1}" type="pres">
      <dgm:prSet presAssocID="{8E270A7A-EBE6-4DFF-BACC-E9AEC376DD66}" presName="compositeNode" presStyleCnt="0">
        <dgm:presLayoutVars>
          <dgm:bulletEnabled val="1"/>
        </dgm:presLayoutVars>
      </dgm:prSet>
      <dgm:spPr/>
    </dgm:pt>
    <dgm:pt modelId="{8A36CFCC-79ED-4544-8E92-14A69E40F55B}" type="pres">
      <dgm:prSet presAssocID="{8E270A7A-EBE6-4DFF-BACC-E9AEC376DD66}" presName="bgRect" presStyleLbl="alignNode1" presStyleIdx="2" presStyleCnt="6"/>
      <dgm:spPr/>
      <dgm:t>
        <a:bodyPr/>
        <a:lstStyle/>
        <a:p>
          <a:endParaRPr lang="en-US"/>
        </a:p>
      </dgm:t>
    </dgm:pt>
    <dgm:pt modelId="{BA450CB8-BD15-4222-8582-D87DC93F3800}" type="pres">
      <dgm:prSet presAssocID="{EBD6A12C-55C2-4EE2-AE5A-FECA7AFBEFF6}" presName="sibTransNodeRect" presStyleLbl="align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55D98-F7F6-4E99-AD75-DC3D55B4CB0D}" type="pres">
      <dgm:prSet presAssocID="{8E270A7A-EBE6-4DFF-BACC-E9AEC376DD66}" presName="nodeRect" presStyleLbl="alig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CEA1B-C791-4D78-8E8A-ADCD83DDE548}" type="pres">
      <dgm:prSet presAssocID="{EBD6A12C-55C2-4EE2-AE5A-FECA7AFBEFF6}" presName="sibTrans" presStyleCnt="0"/>
      <dgm:spPr/>
    </dgm:pt>
    <dgm:pt modelId="{E5CD2002-D3D6-43D9-8E0B-633AB0A24318}" type="pres">
      <dgm:prSet presAssocID="{6E5CB0D0-C97B-435D-8604-F35E18C3AFA0}" presName="compositeNode" presStyleCnt="0">
        <dgm:presLayoutVars>
          <dgm:bulletEnabled val="1"/>
        </dgm:presLayoutVars>
      </dgm:prSet>
      <dgm:spPr/>
    </dgm:pt>
    <dgm:pt modelId="{28DC6201-64AD-458E-B98D-9BE663B1C89F}" type="pres">
      <dgm:prSet presAssocID="{6E5CB0D0-C97B-435D-8604-F35E18C3AFA0}" presName="bgRect" presStyleLbl="alignNode1" presStyleIdx="3" presStyleCnt="6"/>
      <dgm:spPr/>
      <dgm:t>
        <a:bodyPr/>
        <a:lstStyle/>
        <a:p>
          <a:endParaRPr lang="en-US"/>
        </a:p>
      </dgm:t>
    </dgm:pt>
    <dgm:pt modelId="{D2E1494D-BB53-4393-8FC4-2BD4145327EF}" type="pres">
      <dgm:prSet presAssocID="{66180544-203A-4F34-A102-A6596076B470}" presName="sibTransNodeRect" presStyleLbl="align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EFB27-0BE8-4180-AC72-74405C8187CC}" type="pres">
      <dgm:prSet presAssocID="{6E5CB0D0-C97B-435D-8604-F35E18C3AFA0}" presName="nodeRect" presStyleLbl="alig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1E8D-245D-4105-8365-5FE91AC727D1}" type="pres">
      <dgm:prSet presAssocID="{66180544-203A-4F34-A102-A6596076B470}" presName="sibTrans" presStyleCnt="0"/>
      <dgm:spPr/>
    </dgm:pt>
    <dgm:pt modelId="{F4E18616-CA75-455F-AEBC-F665660422C2}" type="pres">
      <dgm:prSet presAssocID="{65DE02FC-A616-4F69-B1E1-29073F538798}" presName="compositeNode" presStyleCnt="0">
        <dgm:presLayoutVars>
          <dgm:bulletEnabled val="1"/>
        </dgm:presLayoutVars>
      </dgm:prSet>
      <dgm:spPr/>
    </dgm:pt>
    <dgm:pt modelId="{D168AD6B-0035-4AAE-97B0-1CE0A2B0CE87}" type="pres">
      <dgm:prSet presAssocID="{65DE02FC-A616-4F69-B1E1-29073F538798}" presName="bgRect" presStyleLbl="alignNode1" presStyleIdx="4" presStyleCnt="6"/>
      <dgm:spPr/>
      <dgm:t>
        <a:bodyPr/>
        <a:lstStyle/>
        <a:p>
          <a:endParaRPr lang="en-US"/>
        </a:p>
      </dgm:t>
    </dgm:pt>
    <dgm:pt modelId="{3A034AE0-2882-4CE9-BA18-D2E1A11BCF7B}" type="pres">
      <dgm:prSet presAssocID="{94227968-BAD9-4E52-92F0-8BF18AB81E98}" presName="sibTransNodeRect" presStyleLbl="align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24CAD-F688-4DE9-AC79-D9674457764B}" type="pres">
      <dgm:prSet presAssocID="{65DE02FC-A616-4F69-B1E1-29073F538798}" presName="nodeRect" presStyleLbl="alig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8E0B-3F91-422D-ABBF-8585F24D64ED}" type="pres">
      <dgm:prSet presAssocID="{94227968-BAD9-4E52-92F0-8BF18AB81E98}" presName="sibTrans" presStyleCnt="0"/>
      <dgm:spPr/>
    </dgm:pt>
    <dgm:pt modelId="{BF6FE4F6-A181-4ECE-BF31-5C42F1B94FBE}" type="pres">
      <dgm:prSet presAssocID="{F7D7214C-4A86-4723-A6F0-992BB0F9D5AD}" presName="compositeNode" presStyleCnt="0">
        <dgm:presLayoutVars>
          <dgm:bulletEnabled val="1"/>
        </dgm:presLayoutVars>
      </dgm:prSet>
      <dgm:spPr/>
    </dgm:pt>
    <dgm:pt modelId="{30A7851C-495D-49FB-AA33-55CF75B65C4E}" type="pres">
      <dgm:prSet presAssocID="{F7D7214C-4A86-4723-A6F0-992BB0F9D5AD}" presName="bgRect" presStyleLbl="alignNode1" presStyleIdx="5" presStyleCnt="6"/>
      <dgm:spPr/>
      <dgm:t>
        <a:bodyPr/>
        <a:lstStyle/>
        <a:p>
          <a:endParaRPr lang="en-US"/>
        </a:p>
      </dgm:t>
    </dgm:pt>
    <dgm:pt modelId="{91E5A10E-847F-4F2C-BC36-1C2EA97B69CE}" type="pres">
      <dgm:prSet presAssocID="{DD5CEF77-2709-462D-B08B-DB270A008D89}" presName="sibTransNodeRect" presStyleLbl="align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EE9C5-1570-4993-B02F-51B77CF923C5}" type="pres">
      <dgm:prSet presAssocID="{F7D7214C-4A86-4723-A6F0-992BB0F9D5AD}" presName="nodeRect" presStyleLbl="alig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19F5F-40F1-4377-A0A6-0A03ABA70B62}" srcId="{426CC0B0-2138-4703-965A-15ADE0917D3B}" destId="{664116F9-9D5C-403B-878B-2CD09B5AEFDF}" srcOrd="1" destOrd="0" parTransId="{D91F3781-3E33-4153-B745-80E261C87D52}" sibTransId="{FE3217D2-6F24-4209-9F95-901D7496E5BC}"/>
    <dgm:cxn modelId="{60732400-3553-40DF-94BC-89B5E5160E4F}" type="presOf" srcId="{6869B3BE-6ED3-44FB-BFEC-34029D6B6B67}" destId="{2220B209-C910-42B1-AA38-5961E2F07612}" srcOrd="0" destOrd="0" presId="urn:microsoft.com/office/officeart/2016/7/layout/LinearBlockProcessNumbered"/>
    <dgm:cxn modelId="{D76F8203-32AD-4AD8-932F-DB78756EA796}" type="presOf" srcId="{6869B3BE-6ED3-44FB-BFEC-34029D6B6B67}" destId="{9A485896-1478-458B-9864-D9D035702E5B}" srcOrd="1" destOrd="0" presId="urn:microsoft.com/office/officeart/2016/7/layout/LinearBlockProcessNumbered"/>
    <dgm:cxn modelId="{E6B85E72-57A8-4E11-BE62-E27D335FE6C6}" type="presOf" srcId="{F7D7214C-4A86-4723-A6F0-992BB0F9D5AD}" destId="{A06EE9C5-1570-4993-B02F-51B77CF923C5}" srcOrd="1" destOrd="0" presId="urn:microsoft.com/office/officeart/2016/7/layout/LinearBlockProcessNumbered"/>
    <dgm:cxn modelId="{806D0548-BB01-405E-9644-D05A86CDD7A1}" type="presOf" srcId="{94227968-BAD9-4E52-92F0-8BF18AB81E98}" destId="{3A034AE0-2882-4CE9-BA18-D2E1A11BCF7B}" srcOrd="0" destOrd="0" presId="urn:microsoft.com/office/officeart/2016/7/layout/LinearBlockProcessNumbered"/>
    <dgm:cxn modelId="{921F205C-4706-4AAF-B77E-B4EE28E9F17D}" type="presOf" srcId="{8E270A7A-EBE6-4DFF-BACC-E9AEC376DD66}" destId="{8A36CFCC-79ED-4544-8E92-14A69E40F55B}" srcOrd="0" destOrd="0" presId="urn:microsoft.com/office/officeart/2016/7/layout/LinearBlockProcessNumbered"/>
    <dgm:cxn modelId="{DA2E3243-89BC-4FDF-88A7-2FC9495F3E4F}" type="presOf" srcId="{FE3217D2-6F24-4209-9F95-901D7496E5BC}" destId="{000F1F36-E997-44EA-8D48-76ABA9E1CC89}" srcOrd="0" destOrd="0" presId="urn:microsoft.com/office/officeart/2016/7/layout/LinearBlockProcessNumbered"/>
    <dgm:cxn modelId="{019DCF21-68F8-4E7C-9852-D72D0AC118FF}" type="presOf" srcId="{664116F9-9D5C-403B-878B-2CD09B5AEFDF}" destId="{06AED510-020B-40F4-845E-C58C411B9EA5}" srcOrd="0" destOrd="0" presId="urn:microsoft.com/office/officeart/2016/7/layout/LinearBlockProcessNumbered"/>
    <dgm:cxn modelId="{1DCC058E-B9D4-4E57-9EAA-2AD169BC7B7B}" srcId="{426CC0B0-2138-4703-965A-15ADE0917D3B}" destId="{F7D7214C-4A86-4723-A6F0-992BB0F9D5AD}" srcOrd="5" destOrd="0" parTransId="{825E81FA-165D-424A-B4A5-17F069879113}" sibTransId="{DD5CEF77-2709-462D-B08B-DB270A008D89}"/>
    <dgm:cxn modelId="{108F0DAD-8865-44AF-BCA5-6E277C5C1A76}" type="presOf" srcId="{5EE44CC5-CA17-45C1-B8BB-9D7B931EDCB4}" destId="{C2BB5DCE-E117-4890-AABA-1FE946003851}" srcOrd="0" destOrd="0" presId="urn:microsoft.com/office/officeart/2016/7/layout/LinearBlockProcessNumbered"/>
    <dgm:cxn modelId="{FEA6450A-FBF7-42BA-98B4-24B69F9DB1E8}" type="presOf" srcId="{664116F9-9D5C-403B-878B-2CD09B5AEFDF}" destId="{97FDF03F-E40D-41B3-B373-668AA6D6701F}" srcOrd="1" destOrd="0" presId="urn:microsoft.com/office/officeart/2016/7/layout/LinearBlockProcessNumbered"/>
    <dgm:cxn modelId="{D66C837D-0AD7-4743-96E4-70F7E7160E54}" type="presOf" srcId="{426CC0B0-2138-4703-965A-15ADE0917D3B}" destId="{2A6D0B73-1D8E-4B3B-8DE9-C8B6C112F996}" srcOrd="0" destOrd="0" presId="urn:microsoft.com/office/officeart/2016/7/layout/LinearBlockProcessNumbered"/>
    <dgm:cxn modelId="{44617F43-D0A3-4DE7-980E-2C5751BD5C84}" type="presOf" srcId="{EBD6A12C-55C2-4EE2-AE5A-FECA7AFBEFF6}" destId="{BA450CB8-BD15-4222-8582-D87DC93F3800}" srcOrd="0" destOrd="0" presId="urn:microsoft.com/office/officeart/2016/7/layout/LinearBlockProcessNumbered"/>
    <dgm:cxn modelId="{051E51DF-1F57-47B6-BB05-7DEE8E286FF8}" type="presOf" srcId="{8E270A7A-EBE6-4DFF-BACC-E9AEC376DD66}" destId="{5BB55D98-F7F6-4E99-AD75-DC3D55B4CB0D}" srcOrd="1" destOrd="0" presId="urn:microsoft.com/office/officeart/2016/7/layout/LinearBlockProcessNumbered"/>
    <dgm:cxn modelId="{BDF6D8D4-143F-46DC-94B2-95FD4CA455C5}" type="presOf" srcId="{65DE02FC-A616-4F69-B1E1-29073F538798}" destId="{9F924CAD-F688-4DE9-AC79-D9674457764B}" srcOrd="1" destOrd="0" presId="urn:microsoft.com/office/officeart/2016/7/layout/LinearBlockProcessNumbered"/>
    <dgm:cxn modelId="{AFB6B401-C4C5-4B53-8D55-20CDC449E446}" type="presOf" srcId="{F7D7214C-4A86-4723-A6F0-992BB0F9D5AD}" destId="{30A7851C-495D-49FB-AA33-55CF75B65C4E}" srcOrd="0" destOrd="0" presId="urn:microsoft.com/office/officeart/2016/7/layout/LinearBlockProcessNumbered"/>
    <dgm:cxn modelId="{25E65512-FFA4-48A2-B0F2-C985B9B70244}" srcId="{426CC0B0-2138-4703-965A-15ADE0917D3B}" destId="{65DE02FC-A616-4F69-B1E1-29073F538798}" srcOrd="4" destOrd="0" parTransId="{FC499890-17BB-4B14-BC83-EAC82502F462}" sibTransId="{94227968-BAD9-4E52-92F0-8BF18AB81E98}"/>
    <dgm:cxn modelId="{07DC29CB-050D-4A88-93B5-25D4785E0964}" srcId="{426CC0B0-2138-4703-965A-15ADE0917D3B}" destId="{8E270A7A-EBE6-4DFF-BACC-E9AEC376DD66}" srcOrd="2" destOrd="0" parTransId="{EAA2B911-53EE-4AA6-8AB7-86FFFD2F6671}" sibTransId="{EBD6A12C-55C2-4EE2-AE5A-FECA7AFBEFF6}"/>
    <dgm:cxn modelId="{F570D467-2AB7-49E0-990C-22118B5CDBDB}" type="presOf" srcId="{65DE02FC-A616-4F69-B1E1-29073F538798}" destId="{D168AD6B-0035-4AAE-97B0-1CE0A2B0CE87}" srcOrd="0" destOrd="0" presId="urn:microsoft.com/office/officeart/2016/7/layout/LinearBlockProcessNumbered"/>
    <dgm:cxn modelId="{32A52529-6C72-49FF-A623-9F5388EFE989}" type="presOf" srcId="{66180544-203A-4F34-A102-A6596076B470}" destId="{D2E1494D-BB53-4393-8FC4-2BD4145327EF}" srcOrd="0" destOrd="0" presId="urn:microsoft.com/office/officeart/2016/7/layout/LinearBlockProcessNumbered"/>
    <dgm:cxn modelId="{AEC6D29B-0DC0-4D93-AECE-DB31B9679B13}" type="presOf" srcId="{DD5CEF77-2709-462D-B08B-DB270A008D89}" destId="{91E5A10E-847F-4F2C-BC36-1C2EA97B69CE}" srcOrd="0" destOrd="0" presId="urn:microsoft.com/office/officeart/2016/7/layout/LinearBlockProcessNumbered"/>
    <dgm:cxn modelId="{988D7DDD-3A5A-4A6F-8E29-515AB51C61EE}" type="presOf" srcId="{6E5CB0D0-C97B-435D-8604-F35E18C3AFA0}" destId="{999EFB27-0BE8-4180-AC72-74405C8187CC}" srcOrd="1" destOrd="0" presId="urn:microsoft.com/office/officeart/2016/7/layout/LinearBlockProcessNumbered"/>
    <dgm:cxn modelId="{AA1AB3FD-07E1-4C34-9FD8-A0B230E1E502}" srcId="{426CC0B0-2138-4703-965A-15ADE0917D3B}" destId="{6E5CB0D0-C97B-435D-8604-F35E18C3AFA0}" srcOrd="3" destOrd="0" parTransId="{BFC34A73-4B51-4A31-8384-70C2346D7E1F}" sibTransId="{66180544-203A-4F34-A102-A6596076B470}"/>
    <dgm:cxn modelId="{00418386-7DBD-4AAC-9C8C-AA4FD7B38820}" srcId="{426CC0B0-2138-4703-965A-15ADE0917D3B}" destId="{6869B3BE-6ED3-44FB-BFEC-34029D6B6B67}" srcOrd="0" destOrd="0" parTransId="{0FC80944-D2D9-400C-9CC3-996FE06F879F}" sibTransId="{5EE44CC5-CA17-45C1-B8BB-9D7B931EDCB4}"/>
    <dgm:cxn modelId="{807A2584-5566-4559-A246-D3EF67FDD690}" type="presOf" srcId="{6E5CB0D0-C97B-435D-8604-F35E18C3AFA0}" destId="{28DC6201-64AD-458E-B98D-9BE663B1C89F}" srcOrd="0" destOrd="0" presId="urn:microsoft.com/office/officeart/2016/7/layout/LinearBlockProcessNumbered"/>
    <dgm:cxn modelId="{2D752092-F419-42D1-9666-9F6E424AA97D}" type="presParOf" srcId="{2A6D0B73-1D8E-4B3B-8DE9-C8B6C112F996}" destId="{6B9C97FE-D31B-4AA6-AC45-D17732D1C18F}" srcOrd="0" destOrd="0" presId="urn:microsoft.com/office/officeart/2016/7/layout/LinearBlockProcessNumbered"/>
    <dgm:cxn modelId="{A2BFA2F7-E34D-48FB-8D15-6E4303FCD12B}" type="presParOf" srcId="{6B9C97FE-D31B-4AA6-AC45-D17732D1C18F}" destId="{2220B209-C910-42B1-AA38-5961E2F07612}" srcOrd="0" destOrd="0" presId="urn:microsoft.com/office/officeart/2016/7/layout/LinearBlockProcessNumbered"/>
    <dgm:cxn modelId="{D7F7DC8F-F2FF-4E86-A551-3D2C062B10A2}" type="presParOf" srcId="{6B9C97FE-D31B-4AA6-AC45-D17732D1C18F}" destId="{C2BB5DCE-E117-4890-AABA-1FE946003851}" srcOrd="1" destOrd="0" presId="urn:microsoft.com/office/officeart/2016/7/layout/LinearBlockProcessNumbered"/>
    <dgm:cxn modelId="{C40F4ACB-1A43-4FBF-AF85-769F8E4AC89A}" type="presParOf" srcId="{6B9C97FE-D31B-4AA6-AC45-D17732D1C18F}" destId="{9A485896-1478-458B-9864-D9D035702E5B}" srcOrd="2" destOrd="0" presId="urn:microsoft.com/office/officeart/2016/7/layout/LinearBlockProcessNumbered"/>
    <dgm:cxn modelId="{615229BE-EADF-4853-AC88-C6AB4365570E}" type="presParOf" srcId="{2A6D0B73-1D8E-4B3B-8DE9-C8B6C112F996}" destId="{A3F1515D-8F4D-4A6D-A83E-8E268F35E89F}" srcOrd="1" destOrd="0" presId="urn:microsoft.com/office/officeart/2016/7/layout/LinearBlockProcessNumbered"/>
    <dgm:cxn modelId="{EB3A41C6-4305-469D-9C56-430EB3C93E9E}" type="presParOf" srcId="{2A6D0B73-1D8E-4B3B-8DE9-C8B6C112F996}" destId="{71481DE0-6348-4CF5-9886-9568813AEC96}" srcOrd="2" destOrd="0" presId="urn:microsoft.com/office/officeart/2016/7/layout/LinearBlockProcessNumbered"/>
    <dgm:cxn modelId="{93D31CCB-B849-4D51-B4E6-66855EC3CD0E}" type="presParOf" srcId="{71481DE0-6348-4CF5-9886-9568813AEC96}" destId="{06AED510-020B-40F4-845E-C58C411B9EA5}" srcOrd="0" destOrd="0" presId="urn:microsoft.com/office/officeart/2016/7/layout/LinearBlockProcessNumbered"/>
    <dgm:cxn modelId="{C482DF30-2781-4A03-8892-96F2774FEBF2}" type="presParOf" srcId="{71481DE0-6348-4CF5-9886-9568813AEC96}" destId="{000F1F36-E997-44EA-8D48-76ABA9E1CC89}" srcOrd="1" destOrd="0" presId="urn:microsoft.com/office/officeart/2016/7/layout/LinearBlockProcessNumbered"/>
    <dgm:cxn modelId="{DCA764FD-0230-45BD-AA9A-9F8641E10261}" type="presParOf" srcId="{71481DE0-6348-4CF5-9886-9568813AEC96}" destId="{97FDF03F-E40D-41B3-B373-668AA6D6701F}" srcOrd="2" destOrd="0" presId="urn:microsoft.com/office/officeart/2016/7/layout/LinearBlockProcessNumbered"/>
    <dgm:cxn modelId="{45AAF697-6A01-46D7-97B8-103F2FFF0EE8}" type="presParOf" srcId="{2A6D0B73-1D8E-4B3B-8DE9-C8B6C112F996}" destId="{C9FAEC5F-A27E-4499-96EE-093C504E8796}" srcOrd="3" destOrd="0" presId="urn:microsoft.com/office/officeart/2016/7/layout/LinearBlockProcessNumbered"/>
    <dgm:cxn modelId="{08EC4DD4-2CD9-4269-9797-0FC37E72ABB0}" type="presParOf" srcId="{2A6D0B73-1D8E-4B3B-8DE9-C8B6C112F996}" destId="{11B5CC43-6D8A-44FD-A939-4E8A963FB5B1}" srcOrd="4" destOrd="0" presId="urn:microsoft.com/office/officeart/2016/7/layout/LinearBlockProcessNumbered"/>
    <dgm:cxn modelId="{31358732-BFC9-4F29-B393-57C7BCCA2389}" type="presParOf" srcId="{11B5CC43-6D8A-44FD-A939-4E8A963FB5B1}" destId="{8A36CFCC-79ED-4544-8E92-14A69E40F55B}" srcOrd="0" destOrd="0" presId="urn:microsoft.com/office/officeart/2016/7/layout/LinearBlockProcessNumbered"/>
    <dgm:cxn modelId="{DC1A1412-0EBA-402C-828D-5937DB7900BE}" type="presParOf" srcId="{11B5CC43-6D8A-44FD-A939-4E8A963FB5B1}" destId="{BA450CB8-BD15-4222-8582-D87DC93F3800}" srcOrd="1" destOrd="0" presId="urn:microsoft.com/office/officeart/2016/7/layout/LinearBlockProcessNumbered"/>
    <dgm:cxn modelId="{047F51FA-812E-4A57-9447-45FCC9F0E54E}" type="presParOf" srcId="{11B5CC43-6D8A-44FD-A939-4E8A963FB5B1}" destId="{5BB55D98-F7F6-4E99-AD75-DC3D55B4CB0D}" srcOrd="2" destOrd="0" presId="urn:microsoft.com/office/officeart/2016/7/layout/LinearBlockProcessNumbered"/>
    <dgm:cxn modelId="{75F8B866-2000-4928-95DD-7C1566AA91B6}" type="presParOf" srcId="{2A6D0B73-1D8E-4B3B-8DE9-C8B6C112F996}" destId="{A3ECEA1B-C791-4D78-8E8A-ADCD83DDE548}" srcOrd="5" destOrd="0" presId="urn:microsoft.com/office/officeart/2016/7/layout/LinearBlockProcessNumbered"/>
    <dgm:cxn modelId="{48851B87-0883-470B-AD86-8255FE6257BE}" type="presParOf" srcId="{2A6D0B73-1D8E-4B3B-8DE9-C8B6C112F996}" destId="{E5CD2002-D3D6-43D9-8E0B-633AB0A24318}" srcOrd="6" destOrd="0" presId="urn:microsoft.com/office/officeart/2016/7/layout/LinearBlockProcessNumbered"/>
    <dgm:cxn modelId="{6BEB21C2-0637-4082-9990-60768D16BFE4}" type="presParOf" srcId="{E5CD2002-D3D6-43D9-8E0B-633AB0A24318}" destId="{28DC6201-64AD-458E-B98D-9BE663B1C89F}" srcOrd="0" destOrd="0" presId="urn:microsoft.com/office/officeart/2016/7/layout/LinearBlockProcessNumbered"/>
    <dgm:cxn modelId="{FA99D92A-7E94-4631-82E4-EDCA2527869C}" type="presParOf" srcId="{E5CD2002-D3D6-43D9-8E0B-633AB0A24318}" destId="{D2E1494D-BB53-4393-8FC4-2BD4145327EF}" srcOrd="1" destOrd="0" presId="urn:microsoft.com/office/officeart/2016/7/layout/LinearBlockProcessNumbered"/>
    <dgm:cxn modelId="{301AED96-06A1-4578-A222-BC9549DF31E3}" type="presParOf" srcId="{E5CD2002-D3D6-43D9-8E0B-633AB0A24318}" destId="{999EFB27-0BE8-4180-AC72-74405C8187CC}" srcOrd="2" destOrd="0" presId="urn:microsoft.com/office/officeart/2016/7/layout/LinearBlockProcessNumbered"/>
    <dgm:cxn modelId="{BF04247B-A030-4AE3-BFC2-FA4082E5D4A7}" type="presParOf" srcId="{2A6D0B73-1D8E-4B3B-8DE9-C8B6C112F996}" destId="{DF3F1E8D-245D-4105-8365-5FE91AC727D1}" srcOrd="7" destOrd="0" presId="urn:microsoft.com/office/officeart/2016/7/layout/LinearBlockProcessNumbered"/>
    <dgm:cxn modelId="{EAAAAF53-6F45-42BB-A365-7740D3939E21}" type="presParOf" srcId="{2A6D0B73-1D8E-4B3B-8DE9-C8B6C112F996}" destId="{F4E18616-CA75-455F-AEBC-F665660422C2}" srcOrd="8" destOrd="0" presId="urn:microsoft.com/office/officeart/2016/7/layout/LinearBlockProcessNumbered"/>
    <dgm:cxn modelId="{F13C445D-E9C5-4828-B7A0-7D3356DF7DD8}" type="presParOf" srcId="{F4E18616-CA75-455F-AEBC-F665660422C2}" destId="{D168AD6B-0035-4AAE-97B0-1CE0A2B0CE87}" srcOrd="0" destOrd="0" presId="urn:microsoft.com/office/officeart/2016/7/layout/LinearBlockProcessNumbered"/>
    <dgm:cxn modelId="{2BABEBD4-C402-4770-BD8F-B0D221CBFD7A}" type="presParOf" srcId="{F4E18616-CA75-455F-AEBC-F665660422C2}" destId="{3A034AE0-2882-4CE9-BA18-D2E1A11BCF7B}" srcOrd="1" destOrd="0" presId="urn:microsoft.com/office/officeart/2016/7/layout/LinearBlockProcessNumbered"/>
    <dgm:cxn modelId="{BEA94B32-9C0F-400F-8C18-2F36D4BA1D78}" type="presParOf" srcId="{F4E18616-CA75-455F-AEBC-F665660422C2}" destId="{9F924CAD-F688-4DE9-AC79-D9674457764B}" srcOrd="2" destOrd="0" presId="urn:microsoft.com/office/officeart/2016/7/layout/LinearBlockProcessNumbered"/>
    <dgm:cxn modelId="{D69CC02D-10BF-42D9-BB98-289B2E39B239}" type="presParOf" srcId="{2A6D0B73-1D8E-4B3B-8DE9-C8B6C112F996}" destId="{E4858E0B-3F91-422D-ABBF-8585F24D64ED}" srcOrd="9" destOrd="0" presId="urn:microsoft.com/office/officeart/2016/7/layout/LinearBlockProcessNumbered"/>
    <dgm:cxn modelId="{528E6FBA-2C8E-40FD-82EB-ADD3FF394519}" type="presParOf" srcId="{2A6D0B73-1D8E-4B3B-8DE9-C8B6C112F996}" destId="{BF6FE4F6-A181-4ECE-BF31-5C42F1B94FBE}" srcOrd="10" destOrd="0" presId="urn:microsoft.com/office/officeart/2016/7/layout/LinearBlockProcessNumbered"/>
    <dgm:cxn modelId="{7662C9E8-EC37-4426-8C33-D54F71ECAC49}" type="presParOf" srcId="{BF6FE4F6-A181-4ECE-BF31-5C42F1B94FBE}" destId="{30A7851C-495D-49FB-AA33-55CF75B65C4E}" srcOrd="0" destOrd="0" presId="urn:microsoft.com/office/officeart/2016/7/layout/LinearBlockProcessNumbered"/>
    <dgm:cxn modelId="{94393B40-F4B1-4437-82CB-1E9C46496064}" type="presParOf" srcId="{BF6FE4F6-A181-4ECE-BF31-5C42F1B94FBE}" destId="{91E5A10E-847F-4F2C-BC36-1C2EA97B69CE}" srcOrd="1" destOrd="0" presId="urn:microsoft.com/office/officeart/2016/7/layout/LinearBlockProcessNumbered"/>
    <dgm:cxn modelId="{CCD64541-01A5-4933-AF42-34EC21F569E7}" type="presParOf" srcId="{BF6FE4F6-A181-4ECE-BF31-5C42F1B94FBE}" destId="{A06EE9C5-1570-4993-B02F-51B77CF923C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DA524E-05C9-4A2E-995A-0CFD299E5D6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27E4EB-69A5-4CF2-95AB-16542CD04D65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Overall</a:t>
          </a:r>
          <a:endParaRPr lang="en-US">
            <a:solidFill>
              <a:schemeClr val="accent6"/>
            </a:solidFill>
          </a:endParaRPr>
        </a:p>
      </dgm:t>
    </dgm:pt>
    <dgm:pt modelId="{73486247-DA80-43F8-9862-7FBACFD4F655}" type="parTrans" cxnId="{1CD9E3CD-FB24-4B0C-B818-FF50A8705214}">
      <dgm:prSet/>
      <dgm:spPr/>
      <dgm:t>
        <a:bodyPr/>
        <a:lstStyle/>
        <a:p>
          <a:endParaRPr lang="en-US"/>
        </a:p>
      </dgm:t>
    </dgm:pt>
    <dgm:pt modelId="{2D3C776D-4335-4F0C-AD12-4DAB0DCECAD9}" type="sibTrans" cxnId="{1CD9E3CD-FB24-4B0C-B818-FF50A870521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F9EEFE4-730D-4278-A667-05F2C539FEEA}">
      <dgm:prSet/>
      <dgm:spPr/>
      <dgm:t>
        <a:bodyPr/>
        <a:lstStyle/>
        <a:p>
          <a:r>
            <a:rPr lang="en-US"/>
            <a:t>Did I over explain anything? Do I need to delete anything? Why?</a:t>
          </a:r>
        </a:p>
      </dgm:t>
    </dgm:pt>
    <dgm:pt modelId="{84F2E32C-841F-41D2-B52C-C6904A7EF3DC}" type="parTrans" cxnId="{AA2E6106-F64D-40FC-AFB1-1BE26906296C}">
      <dgm:prSet/>
      <dgm:spPr/>
      <dgm:t>
        <a:bodyPr/>
        <a:lstStyle/>
        <a:p>
          <a:endParaRPr lang="en-US"/>
        </a:p>
      </dgm:t>
    </dgm:pt>
    <dgm:pt modelId="{E808CF26-13E9-4409-9994-496C74876FC7}" type="sibTrans" cxnId="{AA2E6106-F64D-40FC-AFB1-1BE26906296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E3A11CEC-F58D-4B99-B2B8-ACC4AAF572D9}">
      <dgm:prSet/>
      <dgm:spPr/>
      <dgm:t>
        <a:bodyPr/>
        <a:lstStyle/>
        <a:p>
          <a:r>
            <a:rPr lang="en-US"/>
            <a:t>If you do, then FIX IT!</a:t>
          </a:r>
        </a:p>
      </dgm:t>
    </dgm:pt>
    <dgm:pt modelId="{BB171AA1-2C79-4D70-A130-7D20F079D5C8}" type="parTrans" cxnId="{1A248480-DD48-44B0-AA70-394F3408C781}">
      <dgm:prSet/>
      <dgm:spPr/>
      <dgm:t>
        <a:bodyPr/>
        <a:lstStyle/>
        <a:p>
          <a:endParaRPr lang="en-US"/>
        </a:p>
      </dgm:t>
    </dgm:pt>
    <dgm:pt modelId="{377270B9-0BDF-4515-A40D-88295637FCA7}" type="sibTrans" cxnId="{1A248480-DD48-44B0-AA70-394F3408C78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52765FF-92E5-42E1-B538-E60B7A08C940}">
      <dgm:prSet/>
      <dgm:spPr/>
      <dgm:t>
        <a:bodyPr/>
        <a:lstStyle/>
        <a:p>
          <a:r>
            <a:rPr lang="en-US"/>
            <a:t>Will my readers think what I want them to think? Why?</a:t>
          </a:r>
        </a:p>
      </dgm:t>
    </dgm:pt>
    <dgm:pt modelId="{B2087A0F-3B38-4FA0-A336-80087C9296AE}" type="parTrans" cxnId="{48CDA2A1-449B-4D7B-A0D1-954747389E0A}">
      <dgm:prSet/>
      <dgm:spPr/>
      <dgm:t>
        <a:bodyPr/>
        <a:lstStyle/>
        <a:p>
          <a:endParaRPr lang="en-US"/>
        </a:p>
      </dgm:t>
    </dgm:pt>
    <dgm:pt modelId="{0F567C8B-FC90-4C7F-85C1-E4323CD96088}" type="sibTrans" cxnId="{48CDA2A1-449B-4D7B-A0D1-954747389E0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5187CE82-BCA5-496D-90B1-CAAB172D6DCD}">
      <dgm:prSet/>
      <dgm:spPr/>
      <dgm:t>
        <a:bodyPr/>
        <a:lstStyle/>
        <a:p>
          <a:r>
            <a:rPr lang="en-US"/>
            <a:t>If it is not what you want them to think, then FIX IT!</a:t>
          </a:r>
        </a:p>
      </dgm:t>
    </dgm:pt>
    <dgm:pt modelId="{7B17E465-C62C-4D7D-A0E5-57B965ABE8B1}" type="parTrans" cxnId="{683137FE-C85B-49C2-AEA2-6823C61D67A5}">
      <dgm:prSet/>
      <dgm:spPr/>
      <dgm:t>
        <a:bodyPr/>
        <a:lstStyle/>
        <a:p>
          <a:endParaRPr lang="en-US"/>
        </a:p>
      </dgm:t>
    </dgm:pt>
    <dgm:pt modelId="{38FD09D6-C041-4B9F-80EE-4AF6D86CC2B9}" type="sibTrans" cxnId="{683137FE-C85B-49C2-AEA2-6823C61D67A5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E35FC697-07BE-4CA1-B7AF-F42CC5E89AE0}" type="pres">
      <dgm:prSet presAssocID="{2DDA524E-05C9-4A2E-995A-0CFD299E5D6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ADDFC-B95C-4365-B644-57E4320B7E45}" type="pres">
      <dgm:prSet presAssocID="{6E27E4EB-69A5-4CF2-95AB-16542CD04D65}" presName="compositeNode" presStyleCnt="0">
        <dgm:presLayoutVars>
          <dgm:bulletEnabled val="1"/>
        </dgm:presLayoutVars>
      </dgm:prSet>
      <dgm:spPr/>
    </dgm:pt>
    <dgm:pt modelId="{195DD8D4-36ED-4EDD-80BF-F2E71651BB61}" type="pres">
      <dgm:prSet presAssocID="{6E27E4EB-69A5-4CF2-95AB-16542CD04D65}" presName="bgRect" presStyleLbl="alignNode1" presStyleIdx="0" presStyleCnt="5"/>
      <dgm:spPr/>
      <dgm:t>
        <a:bodyPr/>
        <a:lstStyle/>
        <a:p>
          <a:endParaRPr lang="en-US"/>
        </a:p>
      </dgm:t>
    </dgm:pt>
    <dgm:pt modelId="{C372B69C-E587-4FB3-9D9A-5B10C64828D4}" type="pres">
      <dgm:prSet presAssocID="{2D3C776D-4335-4F0C-AD12-4DAB0DCECAD9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A5FCA-5C0F-452A-8BC3-6198CD829BF2}" type="pres">
      <dgm:prSet presAssocID="{6E27E4EB-69A5-4CF2-95AB-16542CD04D65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7B0C-59AD-4387-BB50-2A0ECDFA8A09}" type="pres">
      <dgm:prSet presAssocID="{2D3C776D-4335-4F0C-AD12-4DAB0DCECAD9}" presName="sibTrans" presStyleCnt="0"/>
      <dgm:spPr/>
    </dgm:pt>
    <dgm:pt modelId="{314E250C-BB52-4C94-8FCD-5B22349EDC39}" type="pres">
      <dgm:prSet presAssocID="{CF9EEFE4-730D-4278-A667-05F2C539FEEA}" presName="compositeNode" presStyleCnt="0">
        <dgm:presLayoutVars>
          <dgm:bulletEnabled val="1"/>
        </dgm:presLayoutVars>
      </dgm:prSet>
      <dgm:spPr/>
    </dgm:pt>
    <dgm:pt modelId="{EEBA1BBD-C401-4F77-A308-C4E7CDA26149}" type="pres">
      <dgm:prSet presAssocID="{CF9EEFE4-730D-4278-A667-05F2C539FEEA}" presName="bgRect" presStyleLbl="alignNode1" presStyleIdx="1" presStyleCnt="5"/>
      <dgm:spPr/>
      <dgm:t>
        <a:bodyPr/>
        <a:lstStyle/>
        <a:p>
          <a:endParaRPr lang="en-US"/>
        </a:p>
      </dgm:t>
    </dgm:pt>
    <dgm:pt modelId="{2DCE332B-A15D-422F-85D9-EF264BD60F89}" type="pres">
      <dgm:prSet presAssocID="{E808CF26-13E9-4409-9994-496C74876FC7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465F3-BEEA-4F6A-ADEE-5A49E5984339}" type="pres">
      <dgm:prSet presAssocID="{CF9EEFE4-730D-4278-A667-05F2C539FEEA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4CB4B-B94E-4957-80A4-5CD1C349D308}" type="pres">
      <dgm:prSet presAssocID="{E808CF26-13E9-4409-9994-496C74876FC7}" presName="sibTrans" presStyleCnt="0"/>
      <dgm:spPr/>
    </dgm:pt>
    <dgm:pt modelId="{B7F6FA5A-92F5-4545-924B-3A9B377A45DA}" type="pres">
      <dgm:prSet presAssocID="{E3A11CEC-F58D-4B99-B2B8-ACC4AAF572D9}" presName="compositeNode" presStyleCnt="0">
        <dgm:presLayoutVars>
          <dgm:bulletEnabled val="1"/>
        </dgm:presLayoutVars>
      </dgm:prSet>
      <dgm:spPr/>
    </dgm:pt>
    <dgm:pt modelId="{C793C6D7-ABC6-4A2B-B311-D2BBA17C9BE2}" type="pres">
      <dgm:prSet presAssocID="{E3A11CEC-F58D-4B99-B2B8-ACC4AAF572D9}" presName="bgRect" presStyleLbl="alignNode1" presStyleIdx="2" presStyleCnt="5"/>
      <dgm:spPr/>
      <dgm:t>
        <a:bodyPr/>
        <a:lstStyle/>
        <a:p>
          <a:endParaRPr lang="en-US"/>
        </a:p>
      </dgm:t>
    </dgm:pt>
    <dgm:pt modelId="{EC1F7E1D-F108-4576-BF9E-B2019021FA39}" type="pres">
      <dgm:prSet presAssocID="{377270B9-0BDF-4515-A40D-88295637FCA7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BDE53-BD30-4473-910E-CACFA8CB153C}" type="pres">
      <dgm:prSet presAssocID="{E3A11CEC-F58D-4B99-B2B8-ACC4AAF572D9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E1052-A6F3-45BD-B291-ED07FBD8C04E}" type="pres">
      <dgm:prSet presAssocID="{377270B9-0BDF-4515-A40D-88295637FCA7}" presName="sibTrans" presStyleCnt="0"/>
      <dgm:spPr/>
    </dgm:pt>
    <dgm:pt modelId="{90A2EBD5-52A0-41F0-93F9-E9FE9B876CF0}" type="pres">
      <dgm:prSet presAssocID="{C52765FF-92E5-42E1-B538-E60B7A08C940}" presName="compositeNode" presStyleCnt="0">
        <dgm:presLayoutVars>
          <dgm:bulletEnabled val="1"/>
        </dgm:presLayoutVars>
      </dgm:prSet>
      <dgm:spPr/>
    </dgm:pt>
    <dgm:pt modelId="{799B772E-B112-4826-96A0-148E24E425AA}" type="pres">
      <dgm:prSet presAssocID="{C52765FF-92E5-42E1-B538-E60B7A08C940}" presName="bgRect" presStyleLbl="alignNode1" presStyleIdx="3" presStyleCnt="5"/>
      <dgm:spPr/>
      <dgm:t>
        <a:bodyPr/>
        <a:lstStyle/>
        <a:p>
          <a:endParaRPr lang="en-US"/>
        </a:p>
      </dgm:t>
    </dgm:pt>
    <dgm:pt modelId="{83B3459E-1C7F-4DFD-AB79-C4184DD524FE}" type="pres">
      <dgm:prSet presAssocID="{0F567C8B-FC90-4C7F-85C1-E4323CD96088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FBA5-8F9F-412A-B9EB-F20678C4D69F}" type="pres">
      <dgm:prSet presAssocID="{C52765FF-92E5-42E1-B538-E60B7A08C940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12084-03E7-4957-B954-079EEBC52200}" type="pres">
      <dgm:prSet presAssocID="{0F567C8B-FC90-4C7F-85C1-E4323CD96088}" presName="sibTrans" presStyleCnt="0"/>
      <dgm:spPr/>
    </dgm:pt>
    <dgm:pt modelId="{BB660678-0855-49B8-9B70-0080136473B7}" type="pres">
      <dgm:prSet presAssocID="{5187CE82-BCA5-496D-90B1-CAAB172D6DCD}" presName="compositeNode" presStyleCnt="0">
        <dgm:presLayoutVars>
          <dgm:bulletEnabled val="1"/>
        </dgm:presLayoutVars>
      </dgm:prSet>
      <dgm:spPr/>
    </dgm:pt>
    <dgm:pt modelId="{F453B5BA-B0AC-479F-9E89-0BA6CF52DD26}" type="pres">
      <dgm:prSet presAssocID="{5187CE82-BCA5-496D-90B1-CAAB172D6DCD}" presName="bgRect" presStyleLbl="alignNode1" presStyleIdx="4" presStyleCnt="5"/>
      <dgm:spPr/>
      <dgm:t>
        <a:bodyPr/>
        <a:lstStyle/>
        <a:p>
          <a:endParaRPr lang="en-US"/>
        </a:p>
      </dgm:t>
    </dgm:pt>
    <dgm:pt modelId="{A1C7ECA5-F35A-49A0-9E98-680EEAEFF48D}" type="pres">
      <dgm:prSet presAssocID="{38FD09D6-C041-4B9F-80EE-4AF6D86CC2B9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62709-B040-4B1B-993F-FF254FB6840E}" type="pres">
      <dgm:prSet presAssocID="{5187CE82-BCA5-496D-90B1-CAAB172D6DCD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9A66D-A7EE-4157-AEEC-CAD8449E4B09}" type="presOf" srcId="{CF9EEFE4-730D-4278-A667-05F2C539FEEA}" destId="{4A7465F3-BEEA-4F6A-ADEE-5A49E5984339}" srcOrd="1" destOrd="0" presId="urn:microsoft.com/office/officeart/2016/7/layout/LinearBlockProcessNumbered"/>
    <dgm:cxn modelId="{47869473-4FDD-44CC-B50E-5254CBA05CEB}" type="presOf" srcId="{2D3C776D-4335-4F0C-AD12-4DAB0DCECAD9}" destId="{C372B69C-E587-4FB3-9D9A-5B10C64828D4}" srcOrd="0" destOrd="0" presId="urn:microsoft.com/office/officeart/2016/7/layout/LinearBlockProcessNumbered"/>
    <dgm:cxn modelId="{6E93694C-020F-4ADA-8F6B-E51C59E5E125}" type="presOf" srcId="{E3A11CEC-F58D-4B99-B2B8-ACC4AAF572D9}" destId="{C793C6D7-ABC6-4A2B-B311-D2BBA17C9BE2}" srcOrd="0" destOrd="0" presId="urn:microsoft.com/office/officeart/2016/7/layout/LinearBlockProcessNumbered"/>
    <dgm:cxn modelId="{45592A71-2378-4EE9-B249-A58341A88265}" type="presOf" srcId="{6E27E4EB-69A5-4CF2-95AB-16542CD04D65}" destId="{6A9A5FCA-5C0F-452A-8BC3-6198CD829BF2}" srcOrd="1" destOrd="0" presId="urn:microsoft.com/office/officeart/2016/7/layout/LinearBlockProcessNumbered"/>
    <dgm:cxn modelId="{85FFD504-B66A-449A-AA9C-5C9B0D72FF95}" type="presOf" srcId="{5187CE82-BCA5-496D-90B1-CAAB172D6DCD}" destId="{52A62709-B040-4B1B-993F-FF254FB6840E}" srcOrd="1" destOrd="0" presId="urn:microsoft.com/office/officeart/2016/7/layout/LinearBlockProcessNumbered"/>
    <dgm:cxn modelId="{1CD9E3CD-FB24-4B0C-B818-FF50A8705214}" srcId="{2DDA524E-05C9-4A2E-995A-0CFD299E5D67}" destId="{6E27E4EB-69A5-4CF2-95AB-16542CD04D65}" srcOrd="0" destOrd="0" parTransId="{73486247-DA80-43F8-9862-7FBACFD4F655}" sibTransId="{2D3C776D-4335-4F0C-AD12-4DAB0DCECAD9}"/>
    <dgm:cxn modelId="{AA2E6106-F64D-40FC-AFB1-1BE26906296C}" srcId="{2DDA524E-05C9-4A2E-995A-0CFD299E5D67}" destId="{CF9EEFE4-730D-4278-A667-05F2C539FEEA}" srcOrd="1" destOrd="0" parTransId="{84F2E32C-841F-41D2-B52C-C6904A7EF3DC}" sibTransId="{E808CF26-13E9-4409-9994-496C74876FC7}"/>
    <dgm:cxn modelId="{21D5A665-E5C5-4222-881D-E402A64F2FAA}" type="presOf" srcId="{C52765FF-92E5-42E1-B538-E60B7A08C940}" destId="{799B772E-B112-4826-96A0-148E24E425AA}" srcOrd="0" destOrd="0" presId="urn:microsoft.com/office/officeart/2016/7/layout/LinearBlockProcessNumbered"/>
    <dgm:cxn modelId="{465448D1-793D-459A-9D02-6C7C4A330CC5}" type="presOf" srcId="{CF9EEFE4-730D-4278-A667-05F2C539FEEA}" destId="{EEBA1BBD-C401-4F77-A308-C4E7CDA26149}" srcOrd="0" destOrd="0" presId="urn:microsoft.com/office/officeart/2016/7/layout/LinearBlockProcessNumbered"/>
    <dgm:cxn modelId="{1A248480-DD48-44B0-AA70-394F3408C781}" srcId="{2DDA524E-05C9-4A2E-995A-0CFD299E5D67}" destId="{E3A11CEC-F58D-4B99-B2B8-ACC4AAF572D9}" srcOrd="2" destOrd="0" parTransId="{BB171AA1-2C79-4D70-A130-7D20F079D5C8}" sibTransId="{377270B9-0BDF-4515-A40D-88295637FCA7}"/>
    <dgm:cxn modelId="{2804016B-F6AD-4E6D-8BA8-6DB1B7A9917B}" type="presOf" srcId="{E808CF26-13E9-4409-9994-496C74876FC7}" destId="{2DCE332B-A15D-422F-85D9-EF264BD60F89}" srcOrd="0" destOrd="0" presId="urn:microsoft.com/office/officeart/2016/7/layout/LinearBlockProcessNumbered"/>
    <dgm:cxn modelId="{23C28EC1-95BA-42B5-87BC-F39FBF142FCE}" type="presOf" srcId="{377270B9-0BDF-4515-A40D-88295637FCA7}" destId="{EC1F7E1D-F108-4576-BF9E-B2019021FA39}" srcOrd="0" destOrd="0" presId="urn:microsoft.com/office/officeart/2016/7/layout/LinearBlockProcessNumbered"/>
    <dgm:cxn modelId="{D3E66BB9-33CF-40F0-BED6-B39A3505B28D}" type="presOf" srcId="{5187CE82-BCA5-496D-90B1-CAAB172D6DCD}" destId="{F453B5BA-B0AC-479F-9E89-0BA6CF52DD26}" srcOrd="0" destOrd="0" presId="urn:microsoft.com/office/officeart/2016/7/layout/LinearBlockProcessNumbered"/>
    <dgm:cxn modelId="{F3F3440B-C3D7-41E6-9BE5-F273EC92893E}" type="presOf" srcId="{6E27E4EB-69A5-4CF2-95AB-16542CD04D65}" destId="{195DD8D4-36ED-4EDD-80BF-F2E71651BB61}" srcOrd="0" destOrd="0" presId="urn:microsoft.com/office/officeart/2016/7/layout/LinearBlockProcessNumbered"/>
    <dgm:cxn modelId="{5CDD282A-3A14-4CED-AB08-56B3D06A531B}" type="presOf" srcId="{0F567C8B-FC90-4C7F-85C1-E4323CD96088}" destId="{83B3459E-1C7F-4DFD-AB79-C4184DD524FE}" srcOrd="0" destOrd="0" presId="urn:microsoft.com/office/officeart/2016/7/layout/LinearBlockProcessNumbered"/>
    <dgm:cxn modelId="{683137FE-C85B-49C2-AEA2-6823C61D67A5}" srcId="{2DDA524E-05C9-4A2E-995A-0CFD299E5D67}" destId="{5187CE82-BCA5-496D-90B1-CAAB172D6DCD}" srcOrd="4" destOrd="0" parTransId="{7B17E465-C62C-4D7D-A0E5-57B965ABE8B1}" sibTransId="{38FD09D6-C041-4B9F-80EE-4AF6D86CC2B9}"/>
    <dgm:cxn modelId="{9544470D-E7A8-4E51-B038-BCA31CF4541E}" type="presOf" srcId="{E3A11CEC-F58D-4B99-B2B8-ACC4AAF572D9}" destId="{371BDE53-BD30-4473-910E-CACFA8CB153C}" srcOrd="1" destOrd="0" presId="urn:microsoft.com/office/officeart/2016/7/layout/LinearBlockProcessNumbered"/>
    <dgm:cxn modelId="{48CDA2A1-449B-4D7B-A0D1-954747389E0A}" srcId="{2DDA524E-05C9-4A2E-995A-0CFD299E5D67}" destId="{C52765FF-92E5-42E1-B538-E60B7A08C940}" srcOrd="3" destOrd="0" parTransId="{B2087A0F-3B38-4FA0-A336-80087C9296AE}" sibTransId="{0F567C8B-FC90-4C7F-85C1-E4323CD96088}"/>
    <dgm:cxn modelId="{46F2F67C-DF3B-42ED-8EE6-57677AABB4B0}" type="presOf" srcId="{C52765FF-92E5-42E1-B538-E60B7A08C940}" destId="{6DD4FBA5-8F9F-412A-B9EB-F20678C4D69F}" srcOrd="1" destOrd="0" presId="urn:microsoft.com/office/officeart/2016/7/layout/LinearBlockProcessNumbered"/>
    <dgm:cxn modelId="{5224852D-2D2F-4AE2-A2D4-73F92E112C6A}" type="presOf" srcId="{2DDA524E-05C9-4A2E-995A-0CFD299E5D67}" destId="{E35FC697-07BE-4CA1-B7AF-F42CC5E89AE0}" srcOrd="0" destOrd="0" presId="urn:microsoft.com/office/officeart/2016/7/layout/LinearBlockProcessNumbered"/>
    <dgm:cxn modelId="{7D8D84B6-CA91-410C-8984-09C2912F45A1}" type="presOf" srcId="{38FD09D6-C041-4B9F-80EE-4AF6D86CC2B9}" destId="{A1C7ECA5-F35A-49A0-9E98-680EEAEFF48D}" srcOrd="0" destOrd="0" presId="urn:microsoft.com/office/officeart/2016/7/layout/LinearBlockProcessNumbered"/>
    <dgm:cxn modelId="{2B4D8C19-A432-4532-B759-59BEB203D5E0}" type="presParOf" srcId="{E35FC697-07BE-4CA1-B7AF-F42CC5E89AE0}" destId="{FEDADDFC-B95C-4365-B644-57E4320B7E45}" srcOrd="0" destOrd="0" presId="urn:microsoft.com/office/officeart/2016/7/layout/LinearBlockProcessNumbered"/>
    <dgm:cxn modelId="{18128374-3F0F-40F2-91AB-C5B49A5FAC53}" type="presParOf" srcId="{FEDADDFC-B95C-4365-B644-57E4320B7E45}" destId="{195DD8D4-36ED-4EDD-80BF-F2E71651BB61}" srcOrd="0" destOrd="0" presId="urn:microsoft.com/office/officeart/2016/7/layout/LinearBlockProcessNumbered"/>
    <dgm:cxn modelId="{99D96DBA-5CB4-4A4B-8EF4-919D9696E881}" type="presParOf" srcId="{FEDADDFC-B95C-4365-B644-57E4320B7E45}" destId="{C372B69C-E587-4FB3-9D9A-5B10C64828D4}" srcOrd="1" destOrd="0" presId="urn:microsoft.com/office/officeart/2016/7/layout/LinearBlockProcessNumbered"/>
    <dgm:cxn modelId="{E2900A46-5EB9-4D11-986B-5D1120F7022C}" type="presParOf" srcId="{FEDADDFC-B95C-4365-B644-57E4320B7E45}" destId="{6A9A5FCA-5C0F-452A-8BC3-6198CD829BF2}" srcOrd="2" destOrd="0" presId="urn:microsoft.com/office/officeart/2016/7/layout/LinearBlockProcessNumbered"/>
    <dgm:cxn modelId="{4A3FE195-D69F-4230-A00C-698CE941EA9A}" type="presParOf" srcId="{E35FC697-07BE-4CA1-B7AF-F42CC5E89AE0}" destId="{FC5E7B0C-59AD-4387-BB50-2A0ECDFA8A09}" srcOrd="1" destOrd="0" presId="urn:microsoft.com/office/officeart/2016/7/layout/LinearBlockProcessNumbered"/>
    <dgm:cxn modelId="{C989EE26-C50B-4BC1-B010-92164C41B44B}" type="presParOf" srcId="{E35FC697-07BE-4CA1-B7AF-F42CC5E89AE0}" destId="{314E250C-BB52-4C94-8FCD-5B22349EDC39}" srcOrd="2" destOrd="0" presId="urn:microsoft.com/office/officeart/2016/7/layout/LinearBlockProcessNumbered"/>
    <dgm:cxn modelId="{978B455B-C32A-40D1-9C5C-2CB632DBE35C}" type="presParOf" srcId="{314E250C-BB52-4C94-8FCD-5B22349EDC39}" destId="{EEBA1BBD-C401-4F77-A308-C4E7CDA26149}" srcOrd="0" destOrd="0" presId="urn:microsoft.com/office/officeart/2016/7/layout/LinearBlockProcessNumbered"/>
    <dgm:cxn modelId="{EC5E6D0C-A002-40B7-8CBF-4A253C7D4C5B}" type="presParOf" srcId="{314E250C-BB52-4C94-8FCD-5B22349EDC39}" destId="{2DCE332B-A15D-422F-85D9-EF264BD60F89}" srcOrd="1" destOrd="0" presId="urn:microsoft.com/office/officeart/2016/7/layout/LinearBlockProcessNumbered"/>
    <dgm:cxn modelId="{D206F1ED-B0F5-4712-A8B9-785D94598351}" type="presParOf" srcId="{314E250C-BB52-4C94-8FCD-5B22349EDC39}" destId="{4A7465F3-BEEA-4F6A-ADEE-5A49E5984339}" srcOrd="2" destOrd="0" presId="urn:microsoft.com/office/officeart/2016/7/layout/LinearBlockProcessNumbered"/>
    <dgm:cxn modelId="{C52F3274-3D79-4D6F-ADF5-E76171E2D8B9}" type="presParOf" srcId="{E35FC697-07BE-4CA1-B7AF-F42CC5E89AE0}" destId="{3EF4CB4B-B94E-4957-80A4-5CD1C349D308}" srcOrd="3" destOrd="0" presId="urn:microsoft.com/office/officeart/2016/7/layout/LinearBlockProcessNumbered"/>
    <dgm:cxn modelId="{B2A5910D-8B99-4005-A97F-A4BD71BA920C}" type="presParOf" srcId="{E35FC697-07BE-4CA1-B7AF-F42CC5E89AE0}" destId="{B7F6FA5A-92F5-4545-924B-3A9B377A45DA}" srcOrd="4" destOrd="0" presId="urn:microsoft.com/office/officeart/2016/7/layout/LinearBlockProcessNumbered"/>
    <dgm:cxn modelId="{610E822B-C6CA-420E-BF78-1A242DB9E37F}" type="presParOf" srcId="{B7F6FA5A-92F5-4545-924B-3A9B377A45DA}" destId="{C793C6D7-ABC6-4A2B-B311-D2BBA17C9BE2}" srcOrd="0" destOrd="0" presId="urn:microsoft.com/office/officeart/2016/7/layout/LinearBlockProcessNumbered"/>
    <dgm:cxn modelId="{77F18D77-D59E-47E2-8BDE-24ED748A497A}" type="presParOf" srcId="{B7F6FA5A-92F5-4545-924B-3A9B377A45DA}" destId="{EC1F7E1D-F108-4576-BF9E-B2019021FA39}" srcOrd="1" destOrd="0" presId="urn:microsoft.com/office/officeart/2016/7/layout/LinearBlockProcessNumbered"/>
    <dgm:cxn modelId="{BCD9CE84-1918-4C2B-9739-754B9F28AE05}" type="presParOf" srcId="{B7F6FA5A-92F5-4545-924B-3A9B377A45DA}" destId="{371BDE53-BD30-4473-910E-CACFA8CB153C}" srcOrd="2" destOrd="0" presId="urn:microsoft.com/office/officeart/2016/7/layout/LinearBlockProcessNumbered"/>
    <dgm:cxn modelId="{F0CB9B7D-1C77-4096-A435-F534546C2A27}" type="presParOf" srcId="{E35FC697-07BE-4CA1-B7AF-F42CC5E89AE0}" destId="{E34E1052-A6F3-45BD-B291-ED07FBD8C04E}" srcOrd="5" destOrd="0" presId="urn:microsoft.com/office/officeart/2016/7/layout/LinearBlockProcessNumbered"/>
    <dgm:cxn modelId="{60A5FDDC-3A79-493D-BADF-A235D779803A}" type="presParOf" srcId="{E35FC697-07BE-4CA1-B7AF-F42CC5E89AE0}" destId="{90A2EBD5-52A0-41F0-93F9-E9FE9B876CF0}" srcOrd="6" destOrd="0" presId="urn:microsoft.com/office/officeart/2016/7/layout/LinearBlockProcessNumbered"/>
    <dgm:cxn modelId="{223B5CD1-33F4-4953-A434-16BA8A2E488F}" type="presParOf" srcId="{90A2EBD5-52A0-41F0-93F9-E9FE9B876CF0}" destId="{799B772E-B112-4826-96A0-148E24E425AA}" srcOrd="0" destOrd="0" presId="urn:microsoft.com/office/officeart/2016/7/layout/LinearBlockProcessNumbered"/>
    <dgm:cxn modelId="{12308C68-1B56-4762-96E3-B9D034CA850F}" type="presParOf" srcId="{90A2EBD5-52A0-41F0-93F9-E9FE9B876CF0}" destId="{83B3459E-1C7F-4DFD-AB79-C4184DD524FE}" srcOrd="1" destOrd="0" presId="urn:microsoft.com/office/officeart/2016/7/layout/LinearBlockProcessNumbered"/>
    <dgm:cxn modelId="{8E95676C-1648-45A0-8BC1-FD4A69BB1BF1}" type="presParOf" srcId="{90A2EBD5-52A0-41F0-93F9-E9FE9B876CF0}" destId="{6DD4FBA5-8F9F-412A-B9EB-F20678C4D69F}" srcOrd="2" destOrd="0" presId="urn:microsoft.com/office/officeart/2016/7/layout/LinearBlockProcessNumbered"/>
    <dgm:cxn modelId="{4AA310A1-6DF5-42C3-94CF-6A7511981EA7}" type="presParOf" srcId="{E35FC697-07BE-4CA1-B7AF-F42CC5E89AE0}" destId="{5CF12084-03E7-4957-B954-079EEBC52200}" srcOrd="7" destOrd="0" presId="urn:microsoft.com/office/officeart/2016/7/layout/LinearBlockProcessNumbered"/>
    <dgm:cxn modelId="{DBA5B856-E7DD-4118-8A68-61490C5C2E02}" type="presParOf" srcId="{E35FC697-07BE-4CA1-B7AF-F42CC5E89AE0}" destId="{BB660678-0855-49B8-9B70-0080136473B7}" srcOrd="8" destOrd="0" presId="urn:microsoft.com/office/officeart/2016/7/layout/LinearBlockProcessNumbered"/>
    <dgm:cxn modelId="{6892BE95-AF9C-4A1A-9686-DA576D613D05}" type="presParOf" srcId="{BB660678-0855-49B8-9B70-0080136473B7}" destId="{F453B5BA-B0AC-479F-9E89-0BA6CF52DD26}" srcOrd="0" destOrd="0" presId="urn:microsoft.com/office/officeart/2016/7/layout/LinearBlockProcessNumbered"/>
    <dgm:cxn modelId="{AA6625A5-22B5-469E-8327-B3CB2033309B}" type="presParOf" srcId="{BB660678-0855-49B8-9B70-0080136473B7}" destId="{A1C7ECA5-F35A-49A0-9E98-680EEAEFF48D}" srcOrd="1" destOrd="0" presId="urn:microsoft.com/office/officeart/2016/7/layout/LinearBlockProcessNumbered"/>
    <dgm:cxn modelId="{46979E70-CB7F-4160-A4ED-62C94BDEE6B5}" type="presParOf" srcId="{BB660678-0855-49B8-9B70-0080136473B7}" destId="{52A62709-B040-4B1B-993F-FF254FB6840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18B07-187E-4845-BA8E-446F0F74125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EF6127D-D82F-4161-B8BF-DC86FEF8DA2E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Introduction</a:t>
          </a:r>
          <a:endParaRPr lang="en-US">
            <a:solidFill>
              <a:schemeClr val="accent6"/>
            </a:solidFill>
          </a:endParaRPr>
        </a:p>
      </dgm:t>
    </dgm:pt>
    <dgm:pt modelId="{0D8A441D-C76E-42DA-A4A2-EB0399EE0AAD}" type="parTrans" cxnId="{93548D55-A532-4819-ADEE-3093CA9B24C8}">
      <dgm:prSet/>
      <dgm:spPr/>
      <dgm:t>
        <a:bodyPr/>
        <a:lstStyle/>
        <a:p>
          <a:endParaRPr lang="en-US"/>
        </a:p>
      </dgm:t>
    </dgm:pt>
    <dgm:pt modelId="{1AF47756-81F1-441A-A688-FBD97EE88916}" type="sibTrans" cxnId="{93548D55-A532-4819-ADEE-3093CA9B24C8}">
      <dgm:prSet/>
      <dgm:spPr/>
      <dgm:t>
        <a:bodyPr/>
        <a:lstStyle/>
        <a:p>
          <a:endParaRPr lang="en-US"/>
        </a:p>
      </dgm:t>
    </dgm:pt>
    <dgm:pt modelId="{81F48E3C-DED9-4F66-9B28-AD235D1FBC3C}">
      <dgm:prSet/>
      <dgm:spPr/>
      <dgm:t>
        <a:bodyPr/>
        <a:lstStyle/>
        <a:p>
          <a:r>
            <a:rPr lang="en-US"/>
            <a:t>Do I tell the readers my thesis clearly? How?</a:t>
          </a:r>
        </a:p>
      </dgm:t>
    </dgm:pt>
    <dgm:pt modelId="{F3921D9E-062E-4203-85BD-D99E67C545E2}" type="parTrans" cxnId="{DA97DBC1-4E43-4485-879D-24825A779CA0}">
      <dgm:prSet/>
      <dgm:spPr/>
      <dgm:t>
        <a:bodyPr/>
        <a:lstStyle/>
        <a:p>
          <a:endParaRPr lang="en-US"/>
        </a:p>
      </dgm:t>
    </dgm:pt>
    <dgm:pt modelId="{8602BBB9-9201-4CD2-941C-BD6EFD5E4319}" type="sibTrans" cxnId="{DA97DBC1-4E43-4485-879D-24825A779CA0}">
      <dgm:prSet/>
      <dgm:spPr/>
      <dgm:t>
        <a:bodyPr/>
        <a:lstStyle/>
        <a:p>
          <a:endParaRPr lang="en-US"/>
        </a:p>
      </dgm:t>
    </dgm:pt>
    <dgm:pt modelId="{7123EA9A-ECF7-4123-BE7B-FF9E4BE6232F}">
      <dgm:prSet/>
      <dgm:spPr/>
      <dgm:t>
        <a:bodyPr/>
        <a:lstStyle/>
        <a:p>
          <a:r>
            <a:rPr lang="en-US"/>
            <a:t>If the answer is no to the question, FIX IT!</a:t>
          </a:r>
        </a:p>
      </dgm:t>
    </dgm:pt>
    <dgm:pt modelId="{48BC3CD6-2648-4DCD-A7C5-3E28FE0E8EB1}" type="parTrans" cxnId="{E352EA13-4508-45E0-8273-27C812D48331}">
      <dgm:prSet/>
      <dgm:spPr/>
      <dgm:t>
        <a:bodyPr/>
        <a:lstStyle/>
        <a:p>
          <a:endParaRPr lang="en-US"/>
        </a:p>
      </dgm:t>
    </dgm:pt>
    <dgm:pt modelId="{8799E64C-45B7-4EBB-8B88-EBFDEE70D13D}" type="sibTrans" cxnId="{E352EA13-4508-45E0-8273-27C812D48331}">
      <dgm:prSet/>
      <dgm:spPr/>
      <dgm:t>
        <a:bodyPr/>
        <a:lstStyle/>
        <a:p>
          <a:endParaRPr lang="en-US"/>
        </a:p>
      </dgm:t>
    </dgm:pt>
    <dgm:pt modelId="{CC32D33D-DE01-453B-B4F1-20358AD6A5F3}" type="pres">
      <dgm:prSet presAssocID="{9B218B07-187E-4845-BA8E-446F0F7412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2C9AF-E9F7-40C0-8698-D601958C34BC}" type="pres">
      <dgm:prSet presAssocID="{BEF6127D-D82F-4161-B8BF-DC86FEF8DA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517B5-3CC1-462F-B000-79583F4BCC9A}" type="pres">
      <dgm:prSet presAssocID="{1AF47756-81F1-441A-A688-FBD97EE88916}" presName="spacer" presStyleCnt="0"/>
      <dgm:spPr/>
    </dgm:pt>
    <dgm:pt modelId="{0D6612E6-C085-40F8-9E39-278BD92F8B61}" type="pres">
      <dgm:prSet presAssocID="{81F48E3C-DED9-4F66-9B28-AD235D1FBC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CAF21-ADF7-4575-9B8D-98E22ACEC77E}" type="pres">
      <dgm:prSet presAssocID="{8602BBB9-9201-4CD2-941C-BD6EFD5E4319}" presName="spacer" presStyleCnt="0"/>
      <dgm:spPr/>
    </dgm:pt>
    <dgm:pt modelId="{E986B920-003D-4B4C-B816-01120DF6C0D7}" type="pres">
      <dgm:prSet presAssocID="{7123EA9A-ECF7-4123-BE7B-FF9E4BE623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9A97D-4C5D-4D97-8B8B-02FF36778C65}" type="presOf" srcId="{81F48E3C-DED9-4F66-9B28-AD235D1FBC3C}" destId="{0D6612E6-C085-40F8-9E39-278BD92F8B61}" srcOrd="0" destOrd="0" presId="urn:microsoft.com/office/officeart/2005/8/layout/vList2"/>
    <dgm:cxn modelId="{DA97DBC1-4E43-4485-879D-24825A779CA0}" srcId="{9B218B07-187E-4845-BA8E-446F0F741256}" destId="{81F48E3C-DED9-4F66-9B28-AD235D1FBC3C}" srcOrd="1" destOrd="0" parTransId="{F3921D9E-062E-4203-85BD-D99E67C545E2}" sibTransId="{8602BBB9-9201-4CD2-941C-BD6EFD5E4319}"/>
    <dgm:cxn modelId="{93548D55-A532-4819-ADEE-3093CA9B24C8}" srcId="{9B218B07-187E-4845-BA8E-446F0F741256}" destId="{BEF6127D-D82F-4161-B8BF-DC86FEF8DA2E}" srcOrd="0" destOrd="0" parTransId="{0D8A441D-C76E-42DA-A4A2-EB0399EE0AAD}" sibTransId="{1AF47756-81F1-441A-A688-FBD97EE88916}"/>
    <dgm:cxn modelId="{E352EA13-4508-45E0-8273-27C812D48331}" srcId="{9B218B07-187E-4845-BA8E-446F0F741256}" destId="{7123EA9A-ECF7-4123-BE7B-FF9E4BE6232F}" srcOrd="2" destOrd="0" parTransId="{48BC3CD6-2648-4DCD-A7C5-3E28FE0E8EB1}" sibTransId="{8799E64C-45B7-4EBB-8B88-EBFDEE70D13D}"/>
    <dgm:cxn modelId="{D77044A4-C4BE-4725-A4D0-5F79830D5766}" type="presOf" srcId="{7123EA9A-ECF7-4123-BE7B-FF9E4BE6232F}" destId="{E986B920-003D-4B4C-B816-01120DF6C0D7}" srcOrd="0" destOrd="0" presId="urn:microsoft.com/office/officeart/2005/8/layout/vList2"/>
    <dgm:cxn modelId="{268BE2FF-308A-4997-A8FA-3C989C487719}" type="presOf" srcId="{BEF6127D-D82F-4161-B8BF-DC86FEF8DA2E}" destId="{6AC2C9AF-E9F7-40C0-8698-D601958C34BC}" srcOrd="0" destOrd="0" presId="urn:microsoft.com/office/officeart/2005/8/layout/vList2"/>
    <dgm:cxn modelId="{5BB997A5-C75B-4DA9-B52C-B8288F188139}" type="presOf" srcId="{9B218B07-187E-4845-BA8E-446F0F741256}" destId="{CC32D33D-DE01-453B-B4F1-20358AD6A5F3}" srcOrd="0" destOrd="0" presId="urn:microsoft.com/office/officeart/2005/8/layout/vList2"/>
    <dgm:cxn modelId="{E2821B3A-CC86-407D-83AA-FD05A1F7C63B}" type="presParOf" srcId="{CC32D33D-DE01-453B-B4F1-20358AD6A5F3}" destId="{6AC2C9AF-E9F7-40C0-8698-D601958C34BC}" srcOrd="0" destOrd="0" presId="urn:microsoft.com/office/officeart/2005/8/layout/vList2"/>
    <dgm:cxn modelId="{AE1277B7-0307-4666-A648-DD2FB1BBFA90}" type="presParOf" srcId="{CC32D33D-DE01-453B-B4F1-20358AD6A5F3}" destId="{60E517B5-3CC1-462F-B000-79583F4BCC9A}" srcOrd="1" destOrd="0" presId="urn:microsoft.com/office/officeart/2005/8/layout/vList2"/>
    <dgm:cxn modelId="{1734BD37-75E9-4107-998A-41F6883F45C7}" type="presParOf" srcId="{CC32D33D-DE01-453B-B4F1-20358AD6A5F3}" destId="{0D6612E6-C085-40F8-9E39-278BD92F8B61}" srcOrd="2" destOrd="0" presId="urn:microsoft.com/office/officeart/2005/8/layout/vList2"/>
    <dgm:cxn modelId="{2E178A3A-9DE5-4573-9141-C464F9C92FE7}" type="presParOf" srcId="{CC32D33D-DE01-453B-B4F1-20358AD6A5F3}" destId="{072CAF21-ADF7-4575-9B8D-98E22ACEC77E}" srcOrd="3" destOrd="0" presId="urn:microsoft.com/office/officeart/2005/8/layout/vList2"/>
    <dgm:cxn modelId="{84C3128E-4987-447E-ABC2-5599FD74CBFA}" type="presParOf" srcId="{CC32D33D-DE01-453B-B4F1-20358AD6A5F3}" destId="{E986B920-003D-4B4C-B816-01120DF6C0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720FE-3A69-43F6-B19D-3CE8FDF59DF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0A2872-BDDB-4727-B5CA-DE1CAC7C50F6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Body Paragraphs</a:t>
          </a:r>
          <a:endParaRPr lang="en-US">
            <a:solidFill>
              <a:schemeClr val="accent6"/>
            </a:solidFill>
          </a:endParaRPr>
        </a:p>
      </dgm:t>
    </dgm:pt>
    <dgm:pt modelId="{2C91AC9D-B572-4E1C-AB9A-EC07C2CEB4F4}" type="parTrans" cxnId="{B2533890-4D6F-4820-8E22-12E13CCAD0D6}">
      <dgm:prSet/>
      <dgm:spPr/>
      <dgm:t>
        <a:bodyPr/>
        <a:lstStyle/>
        <a:p>
          <a:endParaRPr lang="en-US"/>
        </a:p>
      </dgm:t>
    </dgm:pt>
    <dgm:pt modelId="{142853FD-CA61-4E46-B57B-B0CB9844F85F}" type="sibTrans" cxnId="{B2533890-4D6F-4820-8E22-12E13CCAD0D6}">
      <dgm:prSet/>
      <dgm:spPr/>
      <dgm:t>
        <a:bodyPr/>
        <a:lstStyle/>
        <a:p>
          <a:endParaRPr lang="en-US"/>
        </a:p>
      </dgm:t>
    </dgm:pt>
    <dgm:pt modelId="{7FAFA65C-15FA-4369-87BC-A1110CD43E08}">
      <dgm:prSet/>
      <dgm:spPr/>
      <dgm:t>
        <a:bodyPr/>
        <a:lstStyle/>
        <a:p>
          <a:r>
            <a:rPr lang="en-US" b="1"/>
            <a:t>Go one by one for each paragraph…</a:t>
          </a:r>
          <a:endParaRPr lang="en-US"/>
        </a:p>
      </dgm:t>
    </dgm:pt>
    <dgm:pt modelId="{7A741241-1587-46F4-93E9-5E82F1C5B5D5}" type="parTrans" cxnId="{A393D0F8-4A43-454E-8C63-DF3D19ACDE48}">
      <dgm:prSet/>
      <dgm:spPr/>
      <dgm:t>
        <a:bodyPr/>
        <a:lstStyle/>
        <a:p>
          <a:endParaRPr lang="en-US"/>
        </a:p>
      </dgm:t>
    </dgm:pt>
    <dgm:pt modelId="{7E573795-1681-4525-9F44-DB830E3F2A87}" type="sibTrans" cxnId="{A393D0F8-4A43-454E-8C63-DF3D19ACDE48}">
      <dgm:prSet/>
      <dgm:spPr/>
      <dgm:t>
        <a:bodyPr/>
        <a:lstStyle/>
        <a:p>
          <a:endParaRPr lang="en-US"/>
        </a:p>
      </dgm:t>
    </dgm:pt>
    <dgm:pt modelId="{BC5CF056-5CBD-4D28-A6F5-D169E8D604C6}">
      <dgm:prSet/>
      <dgm:spPr/>
      <dgm:t>
        <a:bodyPr/>
        <a:lstStyle/>
        <a:p>
          <a:r>
            <a:rPr lang="en-US"/>
            <a:t>Does this paragraph explain my thesis?  How?</a:t>
          </a:r>
        </a:p>
      </dgm:t>
    </dgm:pt>
    <dgm:pt modelId="{F12103AE-3BD9-42F5-A7B4-49CC309BFCEC}" type="parTrans" cxnId="{1FE82E25-5883-4F4B-AE8C-A05CDADD12EE}">
      <dgm:prSet/>
      <dgm:spPr/>
      <dgm:t>
        <a:bodyPr/>
        <a:lstStyle/>
        <a:p>
          <a:endParaRPr lang="en-US"/>
        </a:p>
      </dgm:t>
    </dgm:pt>
    <dgm:pt modelId="{BFF18288-0C43-4B8B-AA62-DD9CA61F9890}" type="sibTrans" cxnId="{1FE82E25-5883-4F4B-AE8C-A05CDADD12EE}">
      <dgm:prSet/>
      <dgm:spPr/>
      <dgm:t>
        <a:bodyPr/>
        <a:lstStyle/>
        <a:p>
          <a:endParaRPr lang="en-US"/>
        </a:p>
      </dgm:t>
    </dgm:pt>
    <dgm:pt modelId="{F2E0012E-82F8-4CE7-9D59-CF85610F7438}">
      <dgm:prSet/>
      <dgm:spPr/>
      <dgm:t>
        <a:bodyPr/>
        <a:lstStyle/>
        <a:p>
          <a:r>
            <a:rPr lang="en-US"/>
            <a:t>Does this paragraph make my readers think about changing their mind to think like me? How?</a:t>
          </a:r>
        </a:p>
      </dgm:t>
    </dgm:pt>
    <dgm:pt modelId="{707AE1AC-6B01-45F3-838A-B22A091DB4CB}" type="parTrans" cxnId="{B203EF8A-0328-4C36-A606-95CF084C0C9A}">
      <dgm:prSet/>
      <dgm:spPr/>
      <dgm:t>
        <a:bodyPr/>
        <a:lstStyle/>
        <a:p>
          <a:endParaRPr lang="en-US"/>
        </a:p>
      </dgm:t>
    </dgm:pt>
    <dgm:pt modelId="{9F5F6AD6-816D-4958-8E33-410DF5FDFC95}" type="sibTrans" cxnId="{B203EF8A-0328-4C36-A606-95CF084C0C9A}">
      <dgm:prSet/>
      <dgm:spPr/>
      <dgm:t>
        <a:bodyPr/>
        <a:lstStyle/>
        <a:p>
          <a:endParaRPr lang="en-US"/>
        </a:p>
      </dgm:t>
    </dgm:pt>
    <dgm:pt modelId="{790DC83F-CF88-4B99-B4B3-D03FDC7F5CEE}">
      <dgm:prSet/>
      <dgm:spPr/>
      <dgm:t>
        <a:bodyPr/>
        <a:lstStyle/>
        <a:p>
          <a:r>
            <a:rPr lang="en-US"/>
            <a:t>If the answer is no to either question, FIX IT!</a:t>
          </a:r>
        </a:p>
      </dgm:t>
    </dgm:pt>
    <dgm:pt modelId="{A3D7E695-FD21-424B-A019-4B671C7FA5B3}" type="parTrans" cxnId="{2D81E13B-BFB3-4551-8B73-FF2B4B0E49C2}">
      <dgm:prSet/>
      <dgm:spPr/>
      <dgm:t>
        <a:bodyPr/>
        <a:lstStyle/>
        <a:p>
          <a:endParaRPr lang="en-US"/>
        </a:p>
      </dgm:t>
    </dgm:pt>
    <dgm:pt modelId="{5E657E9F-AEBD-4655-BE7B-C244730CF1F8}" type="sibTrans" cxnId="{2D81E13B-BFB3-4551-8B73-FF2B4B0E49C2}">
      <dgm:prSet/>
      <dgm:spPr/>
      <dgm:t>
        <a:bodyPr/>
        <a:lstStyle/>
        <a:p>
          <a:endParaRPr lang="en-US"/>
        </a:p>
      </dgm:t>
    </dgm:pt>
    <dgm:pt modelId="{6024B505-5204-411D-A23E-E5C98A527948}" type="pres">
      <dgm:prSet presAssocID="{B05720FE-3A69-43F6-B19D-3CE8FDF59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CC1668-7174-47F2-95FA-904B2A12F5EB}" type="pres">
      <dgm:prSet presAssocID="{AC0A2872-BDDB-4727-B5CA-DE1CAC7C50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1ED7E-A5D0-45E9-884C-4DBF85EA9487}" type="pres">
      <dgm:prSet presAssocID="{AC0A2872-BDDB-4727-B5CA-DE1CAC7C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49F1B-2110-4417-85AA-187916DD09E0}" type="pres">
      <dgm:prSet presAssocID="{BC5CF056-5CBD-4D28-A6F5-D169E8D604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7A24-B4E0-42AA-9C35-2D6AF01F9371}" type="pres">
      <dgm:prSet presAssocID="{BFF18288-0C43-4B8B-AA62-DD9CA61F9890}" presName="spacer" presStyleCnt="0"/>
      <dgm:spPr/>
    </dgm:pt>
    <dgm:pt modelId="{F4E85425-99DE-4543-943D-46AFE06F9C78}" type="pres">
      <dgm:prSet presAssocID="{F2E0012E-82F8-4CE7-9D59-CF85610F74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2018B-4AD3-4EC5-A9C9-E9E8944BADBE}" type="pres">
      <dgm:prSet presAssocID="{9F5F6AD6-816D-4958-8E33-410DF5FDFC95}" presName="spacer" presStyleCnt="0"/>
      <dgm:spPr/>
    </dgm:pt>
    <dgm:pt modelId="{AEE40034-E46B-4546-BE6D-76A7D1EF23CF}" type="pres">
      <dgm:prSet presAssocID="{790DC83F-CF88-4B99-B4B3-D03FDC7F5C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9AB31-8FD2-4029-A9A1-FC9C6953CAC1}" type="presOf" srcId="{790DC83F-CF88-4B99-B4B3-D03FDC7F5CEE}" destId="{AEE40034-E46B-4546-BE6D-76A7D1EF23CF}" srcOrd="0" destOrd="0" presId="urn:microsoft.com/office/officeart/2005/8/layout/vList2"/>
    <dgm:cxn modelId="{7127375C-F42E-4106-A472-AB8649837D65}" type="presOf" srcId="{F2E0012E-82F8-4CE7-9D59-CF85610F7438}" destId="{F4E85425-99DE-4543-943D-46AFE06F9C78}" srcOrd="0" destOrd="0" presId="urn:microsoft.com/office/officeart/2005/8/layout/vList2"/>
    <dgm:cxn modelId="{9F9D61AF-1D76-45D2-8484-695B1CD0F86C}" type="presOf" srcId="{AC0A2872-BDDB-4727-B5CA-DE1CAC7C50F6}" destId="{0CCC1668-7174-47F2-95FA-904B2A12F5EB}" srcOrd="0" destOrd="0" presId="urn:microsoft.com/office/officeart/2005/8/layout/vList2"/>
    <dgm:cxn modelId="{2D81E13B-BFB3-4551-8B73-FF2B4B0E49C2}" srcId="{B05720FE-3A69-43F6-B19D-3CE8FDF59DF9}" destId="{790DC83F-CF88-4B99-B4B3-D03FDC7F5CEE}" srcOrd="3" destOrd="0" parTransId="{A3D7E695-FD21-424B-A019-4B671C7FA5B3}" sibTransId="{5E657E9F-AEBD-4655-BE7B-C244730CF1F8}"/>
    <dgm:cxn modelId="{B2533890-4D6F-4820-8E22-12E13CCAD0D6}" srcId="{B05720FE-3A69-43F6-B19D-3CE8FDF59DF9}" destId="{AC0A2872-BDDB-4727-B5CA-DE1CAC7C50F6}" srcOrd="0" destOrd="0" parTransId="{2C91AC9D-B572-4E1C-AB9A-EC07C2CEB4F4}" sibTransId="{142853FD-CA61-4E46-B57B-B0CB9844F85F}"/>
    <dgm:cxn modelId="{8728B69F-04A4-4109-9ABD-B044BEDBB72D}" type="presOf" srcId="{BC5CF056-5CBD-4D28-A6F5-D169E8D604C6}" destId="{2F949F1B-2110-4417-85AA-187916DD09E0}" srcOrd="0" destOrd="0" presId="urn:microsoft.com/office/officeart/2005/8/layout/vList2"/>
    <dgm:cxn modelId="{1FE82E25-5883-4F4B-AE8C-A05CDADD12EE}" srcId="{B05720FE-3A69-43F6-B19D-3CE8FDF59DF9}" destId="{BC5CF056-5CBD-4D28-A6F5-D169E8D604C6}" srcOrd="1" destOrd="0" parTransId="{F12103AE-3BD9-42F5-A7B4-49CC309BFCEC}" sibTransId="{BFF18288-0C43-4B8B-AA62-DD9CA61F9890}"/>
    <dgm:cxn modelId="{A393D0F8-4A43-454E-8C63-DF3D19ACDE48}" srcId="{AC0A2872-BDDB-4727-B5CA-DE1CAC7C50F6}" destId="{7FAFA65C-15FA-4369-87BC-A1110CD43E08}" srcOrd="0" destOrd="0" parTransId="{7A741241-1587-46F4-93E9-5E82F1C5B5D5}" sibTransId="{7E573795-1681-4525-9F44-DB830E3F2A87}"/>
    <dgm:cxn modelId="{9EA55477-737F-4F3D-B244-94EF2A236FA8}" type="presOf" srcId="{B05720FE-3A69-43F6-B19D-3CE8FDF59DF9}" destId="{6024B505-5204-411D-A23E-E5C98A527948}" srcOrd="0" destOrd="0" presId="urn:microsoft.com/office/officeart/2005/8/layout/vList2"/>
    <dgm:cxn modelId="{27515178-04BA-4116-BC96-15ADB57F97ED}" type="presOf" srcId="{7FAFA65C-15FA-4369-87BC-A1110CD43E08}" destId="{9ED1ED7E-A5D0-45E9-884C-4DBF85EA9487}" srcOrd="0" destOrd="0" presId="urn:microsoft.com/office/officeart/2005/8/layout/vList2"/>
    <dgm:cxn modelId="{B203EF8A-0328-4C36-A606-95CF084C0C9A}" srcId="{B05720FE-3A69-43F6-B19D-3CE8FDF59DF9}" destId="{F2E0012E-82F8-4CE7-9D59-CF85610F7438}" srcOrd="2" destOrd="0" parTransId="{707AE1AC-6B01-45F3-838A-B22A091DB4CB}" sibTransId="{9F5F6AD6-816D-4958-8E33-410DF5FDFC95}"/>
    <dgm:cxn modelId="{8FF3E2C2-AFAE-4D7A-9356-FD50F3205A34}" type="presParOf" srcId="{6024B505-5204-411D-A23E-E5C98A527948}" destId="{0CCC1668-7174-47F2-95FA-904B2A12F5EB}" srcOrd="0" destOrd="0" presId="urn:microsoft.com/office/officeart/2005/8/layout/vList2"/>
    <dgm:cxn modelId="{1F66C1D5-1ED0-4A28-93ED-D9B2E0B1DBDF}" type="presParOf" srcId="{6024B505-5204-411D-A23E-E5C98A527948}" destId="{9ED1ED7E-A5D0-45E9-884C-4DBF85EA9487}" srcOrd="1" destOrd="0" presId="urn:microsoft.com/office/officeart/2005/8/layout/vList2"/>
    <dgm:cxn modelId="{078671D4-5C1E-44D0-960D-2C052CB0D54E}" type="presParOf" srcId="{6024B505-5204-411D-A23E-E5C98A527948}" destId="{2F949F1B-2110-4417-85AA-187916DD09E0}" srcOrd="2" destOrd="0" presId="urn:microsoft.com/office/officeart/2005/8/layout/vList2"/>
    <dgm:cxn modelId="{0F57D5D0-C1B1-4B1A-A1D7-63328CECBBBE}" type="presParOf" srcId="{6024B505-5204-411D-A23E-E5C98A527948}" destId="{E0017A24-B4E0-42AA-9C35-2D6AF01F9371}" srcOrd="3" destOrd="0" presId="urn:microsoft.com/office/officeart/2005/8/layout/vList2"/>
    <dgm:cxn modelId="{2D3BAD7F-12CF-4CB9-99F1-79A0D083863D}" type="presParOf" srcId="{6024B505-5204-411D-A23E-E5C98A527948}" destId="{F4E85425-99DE-4543-943D-46AFE06F9C78}" srcOrd="4" destOrd="0" presId="urn:microsoft.com/office/officeart/2005/8/layout/vList2"/>
    <dgm:cxn modelId="{B6DC2AFF-0DD9-4AC6-BD62-3FD0842BC06A}" type="presParOf" srcId="{6024B505-5204-411D-A23E-E5C98A527948}" destId="{0EF2018B-4AD3-4EC5-A9C9-E9E8944BADBE}" srcOrd="5" destOrd="0" presId="urn:microsoft.com/office/officeart/2005/8/layout/vList2"/>
    <dgm:cxn modelId="{5A76D362-E269-4025-B5D0-B9924BD5F438}" type="presParOf" srcId="{6024B505-5204-411D-A23E-E5C98A527948}" destId="{AEE40034-E46B-4546-BE6D-76A7D1EF23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69905-02FD-44A5-A413-FCB1FF18A7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568BEC-90B0-40CC-9A78-92EDF61A827A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Counterargument</a:t>
          </a:r>
          <a:endParaRPr lang="en-US">
            <a:solidFill>
              <a:schemeClr val="accent6"/>
            </a:solidFill>
          </a:endParaRPr>
        </a:p>
      </dgm:t>
    </dgm:pt>
    <dgm:pt modelId="{80BD5BD4-EF5F-4660-B57F-F04027C84529}" type="parTrans" cxnId="{7402B05E-8B66-4A1F-868A-4258A55DA3AB}">
      <dgm:prSet/>
      <dgm:spPr/>
      <dgm:t>
        <a:bodyPr/>
        <a:lstStyle/>
        <a:p>
          <a:endParaRPr lang="en-US"/>
        </a:p>
      </dgm:t>
    </dgm:pt>
    <dgm:pt modelId="{BC1FF48E-DE15-402C-B9A5-3D13C845507C}" type="sibTrans" cxnId="{7402B05E-8B66-4A1F-868A-4258A55DA3AB}">
      <dgm:prSet/>
      <dgm:spPr/>
      <dgm:t>
        <a:bodyPr/>
        <a:lstStyle/>
        <a:p>
          <a:endParaRPr lang="en-US"/>
        </a:p>
      </dgm:t>
    </dgm:pt>
    <dgm:pt modelId="{CAA628A3-A2D5-4F08-A0D3-B36412310D5A}">
      <dgm:prSet/>
      <dgm:spPr/>
      <dgm:t>
        <a:bodyPr/>
        <a:lstStyle/>
        <a:p>
          <a:r>
            <a:rPr lang="en-US"/>
            <a:t>Does my counterargument say the opposite of what my thesis is saying? Why?</a:t>
          </a:r>
        </a:p>
      </dgm:t>
    </dgm:pt>
    <dgm:pt modelId="{122F306B-491A-41EE-A623-3063D4A67709}" type="parTrans" cxnId="{EBCC9915-5F5E-4A35-BB92-3E577D5912D0}">
      <dgm:prSet/>
      <dgm:spPr/>
      <dgm:t>
        <a:bodyPr/>
        <a:lstStyle/>
        <a:p>
          <a:endParaRPr lang="en-US"/>
        </a:p>
      </dgm:t>
    </dgm:pt>
    <dgm:pt modelId="{56368292-3BFE-4F90-BCFC-79037DF4772C}" type="sibTrans" cxnId="{EBCC9915-5F5E-4A35-BB92-3E577D5912D0}">
      <dgm:prSet/>
      <dgm:spPr/>
      <dgm:t>
        <a:bodyPr/>
        <a:lstStyle/>
        <a:p>
          <a:endParaRPr lang="en-US"/>
        </a:p>
      </dgm:t>
    </dgm:pt>
    <dgm:pt modelId="{A5D851B5-ED2A-40C5-AE5F-E301AD0C6579}">
      <dgm:prSet/>
      <dgm:spPr/>
      <dgm:t>
        <a:bodyPr/>
        <a:lstStyle/>
        <a:p>
          <a:r>
            <a:rPr lang="en-US"/>
            <a:t>Does my refutation prove my thesis is correct after all? Why?</a:t>
          </a:r>
        </a:p>
      </dgm:t>
    </dgm:pt>
    <dgm:pt modelId="{9C3AF372-0548-46B1-B8FF-E0AA1D649E15}" type="parTrans" cxnId="{C9FA5F6E-64D5-4C97-BA20-4CC3E2FCDF79}">
      <dgm:prSet/>
      <dgm:spPr/>
      <dgm:t>
        <a:bodyPr/>
        <a:lstStyle/>
        <a:p>
          <a:endParaRPr lang="en-US"/>
        </a:p>
      </dgm:t>
    </dgm:pt>
    <dgm:pt modelId="{A414ABC1-373B-4FEF-A2AC-9CE6C347E714}" type="sibTrans" cxnId="{C9FA5F6E-64D5-4C97-BA20-4CC3E2FCDF79}">
      <dgm:prSet/>
      <dgm:spPr/>
      <dgm:t>
        <a:bodyPr/>
        <a:lstStyle/>
        <a:p>
          <a:endParaRPr lang="en-US"/>
        </a:p>
      </dgm:t>
    </dgm:pt>
    <dgm:pt modelId="{30C2C50F-969F-414A-9B2A-30738E8592B8}">
      <dgm:prSet/>
      <dgm:spPr/>
      <dgm:t>
        <a:bodyPr/>
        <a:lstStyle/>
        <a:p>
          <a:r>
            <a:rPr lang="en-US"/>
            <a:t>Does my counterargument make sense for what my thesis is implying? Why?</a:t>
          </a:r>
        </a:p>
      </dgm:t>
    </dgm:pt>
    <dgm:pt modelId="{EA2414A4-72DE-4ACB-9C1F-9680694D8EA6}" type="parTrans" cxnId="{50087B95-1C13-481D-A18C-497C30968252}">
      <dgm:prSet/>
      <dgm:spPr/>
      <dgm:t>
        <a:bodyPr/>
        <a:lstStyle/>
        <a:p>
          <a:endParaRPr lang="en-US"/>
        </a:p>
      </dgm:t>
    </dgm:pt>
    <dgm:pt modelId="{1C8F10EE-7B22-4333-B019-2CB8E6DFBEB8}" type="sibTrans" cxnId="{50087B95-1C13-481D-A18C-497C30968252}">
      <dgm:prSet/>
      <dgm:spPr/>
      <dgm:t>
        <a:bodyPr/>
        <a:lstStyle/>
        <a:p>
          <a:endParaRPr lang="en-US"/>
        </a:p>
      </dgm:t>
    </dgm:pt>
    <dgm:pt modelId="{8E240D89-485A-4A20-BEFC-34244D638FB5}">
      <dgm:prSet/>
      <dgm:spPr/>
      <dgm:t>
        <a:bodyPr/>
        <a:lstStyle/>
        <a:p>
          <a:r>
            <a:rPr lang="en-US"/>
            <a:t>If the answer is no to any question, FIX IT!</a:t>
          </a:r>
        </a:p>
      </dgm:t>
    </dgm:pt>
    <dgm:pt modelId="{B26283B6-B234-4780-BE62-7351C824A235}" type="parTrans" cxnId="{4EC46D64-B69E-4304-9697-4D35900F960B}">
      <dgm:prSet/>
      <dgm:spPr/>
      <dgm:t>
        <a:bodyPr/>
        <a:lstStyle/>
        <a:p>
          <a:endParaRPr lang="en-US"/>
        </a:p>
      </dgm:t>
    </dgm:pt>
    <dgm:pt modelId="{D3358B70-2011-426C-9FC4-20B4C339B17F}" type="sibTrans" cxnId="{4EC46D64-B69E-4304-9697-4D35900F960B}">
      <dgm:prSet/>
      <dgm:spPr/>
      <dgm:t>
        <a:bodyPr/>
        <a:lstStyle/>
        <a:p>
          <a:endParaRPr lang="en-US"/>
        </a:p>
      </dgm:t>
    </dgm:pt>
    <dgm:pt modelId="{C8EC91CB-E70E-4B02-BACC-1C085CEA28E4}" type="pres">
      <dgm:prSet presAssocID="{83169905-02FD-44A5-A413-FCB1FF18A7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6E331-2469-418A-87B3-6C12265A3B9D}" type="pres">
      <dgm:prSet presAssocID="{20568BEC-90B0-40CC-9A78-92EDF61A82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9FD8-4CA5-4601-B94F-FC456F4577B8}" type="pres">
      <dgm:prSet presAssocID="{BC1FF48E-DE15-402C-B9A5-3D13C845507C}" presName="spacer" presStyleCnt="0"/>
      <dgm:spPr/>
    </dgm:pt>
    <dgm:pt modelId="{B980AA27-7F36-4777-BF97-F3F426BAAF15}" type="pres">
      <dgm:prSet presAssocID="{CAA628A3-A2D5-4F08-A0D3-B36412310D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899F7-BE99-47C1-ACB8-DD94AB21E48B}" type="pres">
      <dgm:prSet presAssocID="{56368292-3BFE-4F90-BCFC-79037DF4772C}" presName="spacer" presStyleCnt="0"/>
      <dgm:spPr/>
    </dgm:pt>
    <dgm:pt modelId="{E26B25D9-B738-4D00-A1E2-173DFDCB3F69}" type="pres">
      <dgm:prSet presAssocID="{A5D851B5-ED2A-40C5-AE5F-E301AD0C65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3B79F-11C3-492A-A512-239707646019}" type="pres">
      <dgm:prSet presAssocID="{A414ABC1-373B-4FEF-A2AC-9CE6C347E714}" presName="spacer" presStyleCnt="0"/>
      <dgm:spPr/>
    </dgm:pt>
    <dgm:pt modelId="{27C7D1A2-8601-43CB-AA1E-0CFEB91DCE29}" type="pres">
      <dgm:prSet presAssocID="{30C2C50F-969F-414A-9B2A-30738E8592B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A6D9E-3461-44A1-93F7-77C4F34DD98C}" type="pres">
      <dgm:prSet presAssocID="{1C8F10EE-7B22-4333-B019-2CB8E6DFBEB8}" presName="spacer" presStyleCnt="0"/>
      <dgm:spPr/>
    </dgm:pt>
    <dgm:pt modelId="{0AD87CA1-422A-436D-8BAC-306E23E44D40}" type="pres">
      <dgm:prSet presAssocID="{8E240D89-485A-4A20-BEFC-34244D638F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FA5F6E-64D5-4C97-BA20-4CC3E2FCDF79}" srcId="{83169905-02FD-44A5-A413-FCB1FF18A7FF}" destId="{A5D851B5-ED2A-40C5-AE5F-E301AD0C6579}" srcOrd="2" destOrd="0" parTransId="{9C3AF372-0548-46B1-B8FF-E0AA1D649E15}" sibTransId="{A414ABC1-373B-4FEF-A2AC-9CE6C347E714}"/>
    <dgm:cxn modelId="{3BACBB73-1047-485D-B128-6D961243965F}" type="presOf" srcId="{20568BEC-90B0-40CC-9A78-92EDF61A827A}" destId="{6B26E331-2469-418A-87B3-6C12265A3B9D}" srcOrd="0" destOrd="0" presId="urn:microsoft.com/office/officeart/2005/8/layout/vList2"/>
    <dgm:cxn modelId="{9F01D363-42C0-48D2-8DDC-E42D4710855E}" type="presOf" srcId="{CAA628A3-A2D5-4F08-A0D3-B36412310D5A}" destId="{B980AA27-7F36-4777-BF97-F3F426BAAF15}" srcOrd="0" destOrd="0" presId="urn:microsoft.com/office/officeart/2005/8/layout/vList2"/>
    <dgm:cxn modelId="{0B923462-F40A-4CE5-9A8B-0DDEB26FC0EC}" type="presOf" srcId="{8E240D89-485A-4A20-BEFC-34244D638FB5}" destId="{0AD87CA1-422A-436D-8BAC-306E23E44D40}" srcOrd="0" destOrd="0" presId="urn:microsoft.com/office/officeart/2005/8/layout/vList2"/>
    <dgm:cxn modelId="{50087B95-1C13-481D-A18C-497C30968252}" srcId="{83169905-02FD-44A5-A413-FCB1FF18A7FF}" destId="{30C2C50F-969F-414A-9B2A-30738E8592B8}" srcOrd="3" destOrd="0" parTransId="{EA2414A4-72DE-4ACB-9C1F-9680694D8EA6}" sibTransId="{1C8F10EE-7B22-4333-B019-2CB8E6DFBEB8}"/>
    <dgm:cxn modelId="{7402B05E-8B66-4A1F-868A-4258A55DA3AB}" srcId="{83169905-02FD-44A5-A413-FCB1FF18A7FF}" destId="{20568BEC-90B0-40CC-9A78-92EDF61A827A}" srcOrd="0" destOrd="0" parTransId="{80BD5BD4-EF5F-4660-B57F-F04027C84529}" sibTransId="{BC1FF48E-DE15-402C-B9A5-3D13C845507C}"/>
    <dgm:cxn modelId="{EBCC9915-5F5E-4A35-BB92-3E577D5912D0}" srcId="{83169905-02FD-44A5-A413-FCB1FF18A7FF}" destId="{CAA628A3-A2D5-4F08-A0D3-B36412310D5A}" srcOrd="1" destOrd="0" parTransId="{122F306B-491A-41EE-A623-3063D4A67709}" sibTransId="{56368292-3BFE-4F90-BCFC-79037DF4772C}"/>
    <dgm:cxn modelId="{DDC4C5A3-F85E-474A-B42B-D7ABA61E9D7A}" type="presOf" srcId="{30C2C50F-969F-414A-9B2A-30738E8592B8}" destId="{27C7D1A2-8601-43CB-AA1E-0CFEB91DCE29}" srcOrd="0" destOrd="0" presId="urn:microsoft.com/office/officeart/2005/8/layout/vList2"/>
    <dgm:cxn modelId="{F101B079-6B78-4556-9339-CD903975D724}" type="presOf" srcId="{83169905-02FD-44A5-A413-FCB1FF18A7FF}" destId="{C8EC91CB-E70E-4B02-BACC-1C085CEA28E4}" srcOrd="0" destOrd="0" presId="urn:microsoft.com/office/officeart/2005/8/layout/vList2"/>
    <dgm:cxn modelId="{A98424F8-C15B-4C9D-8794-20158A4BCE9C}" type="presOf" srcId="{A5D851B5-ED2A-40C5-AE5F-E301AD0C6579}" destId="{E26B25D9-B738-4D00-A1E2-173DFDCB3F69}" srcOrd="0" destOrd="0" presId="urn:microsoft.com/office/officeart/2005/8/layout/vList2"/>
    <dgm:cxn modelId="{4EC46D64-B69E-4304-9697-4D35900F960B}" srcId="{83169905-02FD-44A5-A413-FCB1FF18A7FF}" destId="{8E240D89-485A-4A20-BEFC-34244D638FB5}" srcOrd="4" destOrd="0" parTransId="{B26283B6-B234-4780-BE62-7351C824A235}" sibTransId="{D3358B70-2011-426C-9FC4-20B4C339B17F}"/>
    <dgm:cxn modelId="{0F8A015E-C091-4185-98F6-B5445016DBFB}" type="presParOf" srcId="{C8EC91CB-E70E-4B02-BACC-1C085CEA28E4}" destId="{6B26E331-2469-418A-87B3-6C12265A3B9D}" srcOrd="0" destOrd="0" presId="urn:microsoft.com/office/officeart/2005/8/layout/vList2"/>
    <dgm:cxn modelId="{93480A32-DC01-44AD-83A2-3E0F0CAFACF9}" type="presParOf" srcId="{C8EC91CB-E70E-4B02-BACC-1C085CEA28E4}" destId="{AFFE9FD8-4CA5-4601-B94F-FC456F4577B8}" srcOrd="1" destOrd="0" presId="urn:microsoft.com/office/officeart/2005/8/layout/vList2"/>
    <dgm:cxn modelId="{FEC23D81-11C6-432B-B668-5DA1081D55FA}" type="presParOf" srcId="{C8EC91CB-E70E-4B02-BACC-1C085CEA28E4}" destId="{B980AA27-7F36-4777-BF97-F3F426BAAF15}" srcOrd="2" destOrd="0" presId="urn:microsoft.com/office/officeart/2005/8/layout/vList2"/>
    <dgm:cxn modelId="{3C1EF576-00D0-4FC0-91E3-BDED48B42373}" type="presParOf" srcId="{C8EC91CB-E70E-4B02-BACC-1C085CEA28E4}" destId="{9C6899F7-BE99-47C1-ACB8-DD94AB21E48B}" srcOrd="3" destOrd="0" presId="urn:microsoft.com/office/officeart/2005/8/layout/vList2"/>
    <dgm:cxn modelId="{5F8DFE2A-5D71-43AD-9E61-5C5CA545D12B}" type="presParOf" srcId="{C8EC91CB-E70E-4B02-BACC-1C085CEA28E4}" destId="{E26B25D9-B738-4D00-A1E2-173DFDCB3F69}" srcOrd="4" destOrd="0" presId="urn:microsoft.com/office/officeart/2005/8/layout/vList2"/>
    <dgm:cxn modelId="{4FE4008B-7541-4649-8D56-54D69156E1C0}" type="presParOf" srcId="{C8EC91CB-E70E-4B02-BACC-1C085CEA28E4}" destId="{9023B79F-11C3-492A-A512-239707646019}" srcOrd="5" destOrd="0" presId="urn:microsoft.com/office/officeart/2005/8/layout/vList2"/>
    <dgm:cxn modelId="{1479AE50-F301-43D4-989C-D85D56DBA8B3}" type="presParOf" srcId="{C8EC91CB-E70E-4B02-BACC-1C085CEA28E4}" destId="{27C7D1A2-8601-43CB-AA1E-0CFEB91DCE29}" srcOrd="6" destOrd="0" presId="urn:microsoft.com/office/officeart/2005/8/layout/vList2"/>
    <dgm:cxn modelId="{1A675A52-AF82-4D8E-BC6E-0EBCD4199658}" type="presParOf" srcId="{C8EC91CB-E70E-4B02-BACC-1C085CEA28E4}" destId="{112A6D9E-3461-44A1-93F7-77C4F34DD98C}" srcOrd="7" destOrd="0" presId="urn:microsoft.com/office/officeart/2005/8/layout/vList2"/>
    <dgm:cxn modelId="{DEEDB5FF-502E-4DDE-992F-02DC59C42B78}" type="presParOf" srcId="{C8EC91CB-E70E-4B02-BACC-1C085CEA28E4}" destId="{0AD87CA1-422A-436D-8BAC-306E23E44D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FDD45-CD1E-4600-A9AD-1BDF11CACB5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4A0E71-DE1F-4CF5-A0E9-033EF68BE60C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Conclusion</a:t>
          </a:r>
          <a:endParaRPr lang="en-US">
            <a:solidFill>
              <a:schemeClr val="accent6"/>
            </a:solidFill>
          </a:endParaRPr>
        </a:p>
      </dgm:t>
    </dgm:pt>
    <dgm:pt modelId="{2DA18BC8-72C6-4A74-BE3B-6F56FCDE8A27}" type="parTrans" cxnId="{EFF595A5-62B5-4BD5-AB16-B374126B89C4}">
      <dgm:prSet/>
      <dgm:spPr/>
      <dgm:t>
        <a:bodyPr/>
        <a:lstStyle/>
        <a:p>
          <a:endParaRPr lang="en-US"/>
        </a:p>
      </dgm:t>
    </dgm:pt>
    <dgm:pt modelId="{941371B3-7BD7-493F-A46D-354598B6F991}" type="sibTrans" cxnId="{EFF595A5-62B5-4BD5-AB16-B374126B89C4}">
      <dgm:prSet/>
      <dgm:spPr/>
      <dgm:t>
        <a:bodyPr/>
        <a:lstStyle/>
        <a:p>
          <a:endParaRPr lang="en-US"/>
        </a:p>
      </dgm:t>
    </dgm:pt>
    <dgm:pt modelId="{662ABA1E-19B6-4FD8-ABC0-CEF707ED41FC}">
      <dgm:prSet/>
      <dgm:spPr/>
      <dgm:t>
        <a:bodyPr/>
        <a:lstStyle/>
        <a:p>
          <a:r>
            <a:rPr lang="en-US"/>
            <a:t>Does my conclusion refer to my thesis is some way? How?</a:t>
          </a:r>
        </a:p>
      </dgm:t>
    </dgm:pt>
    <dgm:pt modelId="{3C305D67-ADF6-4CC5-B016-0BB0E957242A}" type="parTrans" cxnId="{7FBC1B64-A088-481C-9565-84293E675FD0}">
      <dgm:prSet/>
      <dgm:spPr/>
      <dgm:t>
        <a:bodyPr/>
        <a:lstStyle/>
        <a:p>
          <a:endParaRPr lang="en-US"/>
        </a:p>
      </dgm:t>
    </dgm:pt>
    <dgm:pt modelId="{C5112E20-8E69-4094-9EBA-C05EEF0B2277}" type="sibTrans" cxnId="{7FBC1B64-A088-481C-9565-84293E675FD0}">
      <dgm:prSet/>
      <dgm:spPr/>
      <dgm:t>
        <a:bodyPr/>
        <a:lstStyle/>
        <a:p>
          <a:endParaRPr lang="en-US"/>
        </a:p>
      </dgm:t>
    </dgm:pt>
    <dgm:pt modelId="{D1D60D64-3187-40A6-98BE-C95576BFF2AB}">
      <dgm:prSet/>
      <dgm:spPr/>
      <dgm:t>
        <a:bodyPr/>
        <a:lstStyle/>
        <a:p>
          <a:r>
            <a:rPr lang="en-US"/>
            <a:t>Does my conclusion leave my readers thinking about what I said in my thesis? How?</a:t>
          </a:r>
        </a:p>
      </dgm:t>
    </dgm:pt>
    <dgm:pt modelId="{3E0C2715-2316-494B-A184-4C85F5391F7A}" type="parTrans" cxnId="{AB521B77-84D7-49F5-B226-77EAA2EAE2D5}">
      <dgm:prSet/>
      <dgm:spPr/>
      <dgm:t>
        <a:bodyPr/>
        <a:lstStyle/>
        <a:p>
          <a:endParaRPr lang="en-US"/>
        </a:p>
      </dgm:t>
    </dgm:pt>
    <dgm:pt modelId="{13A882E2-D880-40E6-A0BC-A64A8DE2A43E}" type="sibTrans" cxnId="{AB521B77-84D7-49F5-B226-77EAA2EAE2D5}">
      <dgm:prSet/>
      <dgm:spPr/>
      <dgm:t>
        <a:bodyPr/>
        <a:lstStyle/>
        <a:p>
          <a:endParaRPr lang="en-US"/>
        </a:p>
      </dgm:t>
    </dgm:pt>
    <dgm:pt modelId="{6027C377-D086-4236-89EA-48075FECCC59}">
      <dgm:prSet/>
      <dgm:spPr/>
      <dgm:t>
        <a:bodyPr/>
        <a:lstStyle/>
        <a:p>
          <a:r>
            <a:rPr lang="en-US"/>
            <a:t>If the answer is no to either question, FIX IT!</a:t>
          </a:r>
        </a:p>
      </dgm:t>
    </dgm:pt>
    <dgm:pt modelId="{24B09708-AF71-4114-A98D-A906F13FAEB1}" type="parTrans" cxnId="{8B85AE2D-77F4-49AD-A9F3-1E48BE30E056}">
      <dgm:prSet/>
      <dgm:spPr/>
      <dgm:t>
        <a:bodyPr/>
        <a:lstStyle/>
        <a:p>
          <a:endParaRPr lang="en-US"/>
        </a:p>
      </dgm:t>
    </dgm:pt>
    <dgm:pt modelId="{21A28962-96A0-4568-AFE1-D60F6A01790D}" type="sibTrans" cxnId="{8B85AE2D-77F4-49AD-A9F3-1E48BE30E056}">
      <dgm:prSet/>
      <dgm:spPr/>
      <dgm:t>
        <a:bodyPr/>
        <a:lstStyle/>
        <a:p>
          <a:endParaRPr lang="en-US"/>
        </a:p>
      </dgm:t>
    </dgm:pt>
    <dgm:pt modelId="{5DBA7C4B-F20C-49EE-86C4-785141B05847}" type="pres">
      <dgm:prSet presAssocID="{2C9FDD45-CD1E-4600-A9AD-1BDF11CAC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4147EE-FA04-461E-9BE1-E24EE8AD0BE7}" type="pres">
      <dgm:prSet presAssocID="{FD4A0E71-DE1F-4CF5-A0E9-033EF68BE6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58D76-2CA2-434F-AC6D-6526307FFCE7}" type="pres">
      <dgm:prSet presAssocID="{941371B3-7BD7-493F-A46D-354598B6F991}" presName="spacer" presStyleCnt="0"/>
      <dgm:spPr/>
    </dgm:pt>
    <dgm:pt modelId="{998C8118-5CBC-4366-BFF7-DB4A9822F282}" type="pres">
      <dgm:prSet presAssocID="{662ABA1E-19B6-4FD8-ABC0-CEF707ED41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B024C-EA87-4DB0-9317-934A1C24C02A}" type="pres">
      <dgm:prSet presAssocID="{C5112E20-8E69-4094-9EBA-C05EEF0B2277}" presName="spacer" presStyleCnt="0"/>
      <dgm:spPr/>
    </dgm:pt>
    <dgm:pt modelId="{A2AB5E24-8371-45C5-880C-D2571F163CD7}" type="pres">
      <dgm:prSet presAssocID="{D1D60D64-3187-40A6-98BE-C95576BFF2A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676A9-E86C-408F-9828-1A618A25029D}" type="pres">
      <dgm:prSet presAssocID="{13A882E2-D880-40E6-A0BC-A64A8DE2A43E}" presName="spacer" presStyleCnt="0"/>
      <dgm:spPr/>
    </dgm:pt>
    <dgm:pt modelId="{46899DD9-A0CA-4C1D-B0CA-9EF09879FE0D}" type="pres">
      <dgm:prSet presAssocID="{6027C377-D086-4236-89EA-48075FECCC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42AE56-83F7-4EAA-801F-5618EFBF426A}" type="presOf" srcId="{D1D60D64-3187-40A6-98BE-C95576BFF2AB}" destId="{A2AB5E24-8371-45C5-880C-D2571F163CD7}" srcOrd="0" destOrd="0" presId="urn:microsoft.com/office/officeart/2005/8/layout/vList2"/>
    <dgm:cxn modelId="{7C22C813-0308-44F6-B950-EE8A23857363}" type="presOf" srcId="{662ABA1E-19B6-4FD8-ABC0-CEF707ED41FC}" destId="{998C8118-5CBC-4366-BFF7-DB4A9822F282}" srcOrd="0" destOrd="0" presId="urn:microsoft.com/office/officeart/2005/8/layout/vList2"/>
    <dgm:cxn modelId="{EFF595A5-62B5-4BD5-AB16-B374126B89C4}" srcId="{2C9FDD45-CD1E-4600-A9AD-1BDF11CACB54}" destId="{FD4A0E71-DE1F-4CF5-A0E9-033EF68BE60C}" srcOrd="0" destOrd="0" parTransId="{2DA18BC8-72C6-4A74-BE3B-6F56FCDE8A27}" sibTransId="{941371B3-7BD7-493F-A46D-354598B6F991}"/>
    <dgm:cxn modelId="{AB521B77-84D7-49F5-B226-77EAA2EAE2D5}" srcId="{2C9FDD45-CD1E-4600-A9AD-1BDF11CACB54}" destId="{D1D60D64-3187-40A6-98BE-C95576BFF2AB}" srcOrd="2" destOrd="0" parTransId="{3E0C2715-2316-494B-A184-4C85F5391F7A}" sibTransId="{13A882E2-D880-40E6-A0BC-A64A8DE2A43E}"/>
    <dgm:cxn modelId="{A2625841-D4A2-4390-8F2E-BD2E02D940C5}" type="presOf" srcId="{FD4A0E71-DE1F-4CF5-A0E9-033EF68BE60C}" destId="{AB4147EE-FA04-461E-9BE1-E24EE8AD0BE7}" srcOrd="0" destOrd="0" presId="urn:microsoft.com/office/officeart/2005/8/layout/vList2"/>
    <dgm:cxn modelId="{8B85AE2D-77F4-49AD-A9F3-1E48BE30E056}" srcId="{2C9FDD45-CD1E-4600-A9AD-1BDF11CACB54}" destId="{6027C377-D086-4236-89EA-48075FECCC59}" srcOrd="3" destOrd="0" parTransId="{24B09708-AF71-4114-A98D-A906F13FAEB1}" sibTransId="{21A28962-96A0-4568-AFE1-D60F6A01790D}"/>
    <dgm:cxn modelId="{8139DBED-BD5E-4258-B53D-6994BB3C24CC}" type="presOf" srcId="{2C9FDD45-CD1E-4600-A9AD-1BDF11CACB54}" destId="{5DBA7C4B-F20C-49EE-86C4-785141B05847}" srcOrd="0" destOrd="0" presId="urn:microsoft.com/office/officeart/2005/8/layout/vList2"/>
    <dgm:cxn modelId="{184DB1B8-810B-48FF-BFDF-74E701D0D8FE}" type="presOf" srcId="{6027C377-D086-4236-89EA-48075FECCC59}" destId="{46899DD9-A0CA-4C1D-B0CA-9EF09879FE0D}" srcOrd="0" destOrd="0" presId="urn:microsoft.com/office/officeart/2005/8/layout/vList2"/>
    <dgm:cxn modelId="{7FBC1B64-A088-481C-9565-84293E675FD0}" srcId="{2C9FDD45-CD1E-4600-A9AD-1BDF11CACB54}" destId="{662ABA1E-19B6-4FD8-ABC0-CEF707ED41FC}" srcOrd="1" destOrd="0" parTransId="{3C305D67-ADF6-4CC5-B016-0BB0E957242A}" sibTransId="{C5112E20-8E69-4094-9EBA-C05EEF0B2277}"/>
    <dgm:cxn modelId="{DFB2C9A7-7353-40CE-B659-5955928A6BD9}" type="presParOf" srcId="{5DBA7C4B-F20C-49EE-86C4-785141B05847}" destId="{AB4147EE-FA04-461E-9BE1-E24EE8AD0BE7}" srcOrd="0" destOrd="0" presId="urn:microsoft.com/office/officeart/2005/8/layout/vList2"/>
    <dgm:cxn modelId="{68B2FB05-C552-4B0D-BF4A-7B477AED42E9}" type="presParOf" srcId="{5DBA7C4B-F20C-49EE-86C4-785141B05847}" destId="{E5558D76-2CA2-434F-AC6D-6526307FFCE7}" srcOrd="1" destOrd="0" presId="urn:microsoft.com/office/officeart/2005/8/layout/vList2"/>
    <dgm:cxn modelId="{4E2EB1F1-C625-41D7-AD53-29EBCD87C87A}" type="presParOf" srcId="{5DBA7C4B-F20C-49EE-86C4-785141B05847}" destId="{998C8118-5CBC-4366-BFF7-DB4A9822F282}" srcOrd="2" destOrd="0" presId="urn:microsoft.com/office/officeart/2005/8/layout/vList2"/>
    <dgm:cxn modelId="{7906B048-C6E9-4D4A-BBA5-35A9BA142E38}" type="presParOf" srcId="{5DBA7C4B-F20C-49EE-86C4-785141B05847}" destId="{D26B024C-EA87-4DB0-9317-934A1C24C02A}" srcOrd="3" destOrd="0" presId="urn:microsoft.com/office/officeart/2005/8/layout/vList2"/>
    <dgm:cxn modelId="{7A73F241-D3D5-4D1F-B359-741DF402A47F}" type="presParOf" srcId="{5DBA7C4B-F20C-49EE-86C4-785141B05847}" destId="{A2AB5E24-8371-45C5-880C-D2571F163CD7}" srcOrd="4" destOrd="0" presId="urn:microsoft.com/office/officeart/2005/8/layout/vList2"/>
    <dgm:cxn modelId="{E769175C-8461-44E0-B52E-F0A18AC338E8}" type="presParOf" srcId="{5DBA7C4B-F20C-49EE-86C4-785141B05847}" destId="{2DE676A9-E86C-408F-9828-1A618A25029D}" srcOrd="5" destOrd="0" presId="urn:microsoft.com/office/officeart/2005/8/layout/vList2"/>
    <dgm:cxn modelId="{4523606C-6A48-46E6-AE99-70F25A0F1EC2}" type="presParOf" srcId="{5DBA7C4B-F20C-49EE-86C4-785141B05847}" destId="{46899DD9-A0CA-4C1D-B0CA-9EF09879FE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F63766-FB29-4894-954F-CA326804CCB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5EDB99-843F-4A9E-B11F-CA92DE3766D1}">
      <dgm:prSet/>
      <dgm:spPr/>
      <dgm:t>
        <a:bodyPr/>
        <a:lstStyle/>
        <a:p>
          <a:r>
            <a:rPr lang="en-US" b="1">
              <a:solidFill>
                <a:schemeClr val="accent6"/>
              </a:solidFill>
            </a:rPr>
            <a:t>Overall</a:t>
          </a:r>
          <a:endParaRPr lang="en-US">
            <a:solidFill>
              <a:schemeClr val="accent6"/>
            </a:solidFill>
          </a:endParaRPr>
        </a:p>
      </dgm:t>
    </dgm:pt>
    <dgm:pt modelId="{DCC21344-4771-4172-81A1-5A6B57257A97}" type="parTrans" cxnId="{9FB36C74-4D8C-4B64-9321-A0A3C848F26D}">
      <dgm:prSet/>
      <dgm:spPr/>
      <dgm:t>
        <a:bodyPr/>
        <a:lstStyle/>
        <a:p>
          <a:endParaRPr lang="en-US"/>
        </a:p>
      </dgm:t>
    </dgm:pt>
    <dgm:pt modelId="{12B90520-F88C-433F-B094-F4CB8637022A}" type="sibTrans" cxnId="{9FB36C74-4D8C-4B64-9321-A0A3C848F26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40E8DCA-14E0-4C6A-A7BC-76232C3692B6}">
      <dgm:prSet/>
      <dgm:spPr/>
      <dgm:t>
        <a:bodyPr/>
        <a:lstStyle/>
        <a:p>
          <a:r>
            <a:rPr lang="en-US"/>
            <a:t>Did I prove my thesis in my paper? How?</a:t>
          </a:r>
        </a:p>
      </dgm:t>
    </dgm:pt>
    <dgm:pt modelId="{EB295769-AA71-4EF0-AACC-A85AE0EF6B4A}" type="parTrans" cxnId="{6414F2B7-84FD-41DC-AB0D-99CD6595BD1D}">
      <dgm:prSet/>
      <dgm:spPr/>
      <dgm:t>
        <a:bodyPr/>
        <a:lstStyle/>
        <a:p>
          <a:endParaRPr lang="en-US"/>
        </a:p>
      </dgm:t>
    </dgm:pt>
    <dgm:pt modelId="{0E019E95-2E29-4E9A-80F5-12E95DE8048D}" type="sibTrans" cxnId="{6414F2B7-84FD-41DC-AB0D-99CD6595BD1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5E93910-62C2-4E0A-805B-0B8E74EDAD36}">
      <dgm:prSet/>
      <dgm:spPr/>
      <dgm:t>
        <a:bodyPr/>
        <a:lstStyle/>
        <a:p>
          <a:r>
            <a:rPr lang="en-US"/>
            <a:t>Will my readers see the point I was trying to make with my thesis? Why?</a:t>
          </a:r>
        </a:p>
      </dgm:t>
    </dgm:pt>
    <dgm:pt modelId="{4C8141C8-3F86-4B0D-A94E-B87DE9A54E82}" type="parTrans" cxnId="{3B329BE9-D14E-42B9-9251-73336EBF9F9F}">
      <dgm:prSet/>
      <dgm:spPr/>
      <dgm:t>
        <a:bodyPr/>
        <a:lstStyle/>
        <a:p>
          <a:endParaRPr lang="en-US"/>
        </a:p>
      </dgm:t>
    </dgm:pt>
    <dgm:pt modelId="{7502BA7E-92CD-4516-9C13-4A9AF6A90B66}" type="sibTrans" cxnId="{3B329BE9-D14E-42B9-9251-73336EBF9F9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3E505D6-44BB-47A0-9EA1-9E54AC898216}">
      <dgm:prSet/>
      <dgm:spPr/>
      <dgm:t>
        <a:bodyPr/>
        <a:lstStyle/>
        <a:p>
          <a:r>
            <a:rPr lang="en-US"/>
            <a:t>Do I give my readers a recap of what my thesis was and how I proved it? How?</a:t>
          </a:r>
        </a:p>
      </dgm:t>
    </dgm:pt>
    <dgm:pt modelId="{8F18DF05-42F5-499C-B5E4-8128F3B3405B}" type="parTrans" cxnId="{A2E53CE5-2382-4A02-BD34-EC9EFDF856CE}">
      <dgm:prSet/>
      <dgm:spPr/>
      <dgm:t>
        <a:bodyPr/>
        <a:lstStyle/>
        <a:p>
          <a:endParaRPr lang="en-US"/>
        </a:p>
      </dgm:t>
    </dgm:pt>
    <dgm:pt modelId="{4E99BC57-678C-4AD3-94D3-21C15589B26D}" type="sibTrans" cxnId="{A2E53CE5-2382-4A02-BD34-EC9EFDF856C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CF048E60-27DE-43CD-9709-4BC5C14635CB}">
      <dgm:prSet/>
      <dgm:spPr/>
      <dgm:t>
        <a:bodyPr/>
        <a:lstStyle/>
        <a:p>
          <a:r>
            <a:rPr lang="en-US"/>
            <a:t>If the answer is no to any question, FIX IT!</a:t>
          </a:r>
        </a:p>
      </dgm:t>
    </dgm:pt>
    <dgm:pt modelId="{BE04B1B5-25F5-45D4-8B75-B3E032592C2D}" type="parTrans" cxnId="{52A972E5-F7AD-4302-B394-6FC6C6B7FC1F}">
      <dgm:prSet/>
      <dgm:spPr/>
      <dgm:t>
        <a:bodyPr/>
        <a:lstStyle/>
        <a:p>
          <a:endParaRPr lang="en-US"/>
        </a:p>
      </dgm:t>
    </dgm:pt>
    <dgm:pt modelId="{AAD075B0-FE39-4E91-95F9-7A452D7804FC}" type="sibTrans" cxnId="{52A972E5-F7AD-4302-B394-6FC6C6B7FC1F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2CB76FC3-2981-4FDF-962F-53E67DDCF7EF}" type="pres">
      <dgm:prSet presAssocID="{83F63766-FB29-4894-954F-CA326804CCB6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B7CC4-6C1E-46F4-BDBF-2BF89B6B39F8}" type="pres">
      <dgm:prSet presAssocID="{485EDB99-843F-4A9E-B11F-CA92DE3766D1}" presName="compositeNode" presStyleCnt="0">
        <dgm:presLayoutVars>
          <dgm:bulletEnabled val="1"/>
        </dgm:presLayoutVars>
      </dgm:prSet>
      <dgm:spPr/>
    </dgm:pt>
    <dgm:pt modelId="{DB713727-B73F-4213-8C83-18A55C4C0107}" type="pres">
      <dgm:prSet presAssocID="{485EDB99-843F-4A9E-B11F-CA92DE3766D1}" presName="bgRect" presStyleLbl="alignNode1" presStyleIdx="0" presStyleCnt="5" custLinFactNeighborX="-312"/>
      <dgm:spPr/>
      <dgm:t>
        <a:bodyPr/>
        <a:lstStyle/>
        <a:p>
          <a:endParaRPr lang="en-US"/>
        </a:p>
      </dgm:t>
    </dgm:pt>
    <dgm:pt modelId="{E870A232-F1D9-41DB-A8E3-EE3B92DF2709}" type="pres">
      <dgm:prSet presAssocID="{12B90520-F88C-433F-B094-F4CB8637022A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55FA9-0B49-4342-8E85-B812D4ACECAE}" type="pres">
      <dgm:prSet presAssocID="{485EDB99-843F-4A9E-B11F-CA92DE3766D1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7AA31-FC72-48FD-B97F-1C2D3F5F7ADE}" type="pres">
      <dgm:prSet presAssocID="{12B90520-F88C-433F-B094-F4CB8637022A}" presName="sibTrans" presStyleCnt="0"/>
      <dgm:spPr/>
    </dgm:pt>
    <dgm:pt modelId="{8FB61930-E541-421E-AD61-24486DE16911}" type="pres">
      <dgm:prSet presAssocID="{140E8DCA-14E0-4C6A-A7BC-76232C3692B6}" presName="compositeNode" presStyleCnt="0">
        <dgm:presLayoutVars>
          <dgm:bulletEnabled val="1"/>
        </dgm:presLayoutVars>
      </dgm:prSet>
      <dgm:spPr/>
    </dgm:pt>
    <dgm:pt modelId="{A1D8F8C2-96AE-45FE-9C17-C599C4C8B420}" type="pres">
      <dgm:prSet presAssocID="{140E8DCA-14E0-4C6A-A7BC-76232C3692B6}" presName="bgRect" presStyleLbl="alignNode1" presStyleIdx="1" presStyleCnt="5"/>
      <dgm:spPr/>
      <dgm:t>
        <a:bodyPr/>
        <a:lstStyle/>
        <a:p>
          <a:endParaRPr lang="en-US"/>
        </a:p>
      </dgm:t>
    </dgm:pt>
    <dgm:pt modelId="{36CA00BE-32DC-4B96-8744-D25920852365}" type="pres">
      <dgm:prSet presAssocID="{0E019E95-2E29-4E9A-80F5-12E95DE8048D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9F396-0D97-4EFE-8CCD-363DC6CF1A5B}" type="pres">
      <dgm:prSet presAssocID="{140E8DCA-14E0-4C6A-A7BC-76232C3692B6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AB1FF-6A15-446E-BB39-3564051C63D0}" type="pres">
      <dgm:prSet presAssocID="{0E019E95-2E29-4E9A-80F5-12E95DE8048D}" presName="sibTrans" presStyleCnt="0"/>
      <dgm:spPr/>
    </dgm:pt>
    <dgm:pt modelId="{49A7E62D-96A4-4240-87DD-5E2F1FE68844}" type="pres">
      <dgm:prSet presAssocID="{F5E93910-62C2-4E0A-805B-0B8E74EDAD36}" presName="compositeNode" presStyleCnt="0">
        <dgm:presLayoutVars>
          <dgm:bulletEnabled val="1"/>
        </dgm:presLayoutVars>
      </dgm:prSet>
      <dgm:spPr/>
    </dgm:pt>
    <dgm:pt modelId="{CC94D55B-2191-4647-8AC0-AECCD83505A7}" type="pres">
      <dgm:prSet presAssocID="{F5E93910-62C2-4E0A-805B-0B8E74EDAD36}" presName="bgRect" presStyleLbl="alignNode1" presStyleIdx="2" presStyleCnt="5"/>
      <dgm:spPr/>
      <dgm:t>
        <a:bodyPr/>
        <a:lstStyle/>
        <a:p>
          <a:endParaRPr lang="en-US"/>
        </a:p>
      </dgm:t>
    </dgm:pt>
    <dgm:pt modelId="{63F36888-74A3-4AAF-AEEA-9C6BBB5BCFA1}" type="pres">
      <dgm:prSet presAssocID="{7502BA7E-92CD-4516-9C13-4A9AF6A90B66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B9C3-03A0-420C-9D58-A742F6389513}" type="pres">
      <dgm:prSet presAssocID="{F5E93910-62C2-4E0A-805B-0B8E74EDAD36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6EC40-F731-4FCF-AC82-70CDB6A44007}" type="pres">
      <dgm:prSet presAssocID="{7502BA7E-92CD-4516-9C13-4A9AF6A90B66}" presName="sibTrans" presStyleCnt="0"/>
      <dgm:spPr/>
    </dgm:pt>
    <dgm:pt modelId="{689FAA8E-0365-42AF-91D3-9A1563114612}" type="pres">
      <dgm:prSet presAssocID="{53E505D6-44BB-47A0-9EA1-9E54AC898216}" presName="compositeNode" presStyleCnt="0">
        <dgm:presLayoutVars>
          <dgm:bulletEnabled val="1"/>
        </dgm:presLayoutVars>
      </dgm:prSet>
      <dgm:spPr/>
    </dgm:pt>
    <dgm:pt modelId="{DBA636B8-137C-4B3B-8272-856786C6F97B}" type="pres">
      <dgm:prSet presAssocID="{53E505D6-44BB-47A0-9EA1-9E54AC898216}" presName="bgRect" presStyleLbl="alignNode1" presStyleIdx="3" presStyleCnt="5"/>
      <dgm:spPr/>
      <dgm:t>
        <a:bodyPr/>
        <a:lstStyle/>
        <a:p>
          <a:endParaRPr lang="en-US"/>
        </a:p>
      </dgm:t>
    </dgm:pt>
    <dgm:pt modelId="{051179EA-1042-415C-9CDA-292080DCEFF5}" type="pres">
      <dgm:prSet presAssocID="{4E99BC57-678C-4AD3-94D3-21C15589B26D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455EC-2E1E-48EB-A005-C9085F1AD339}" type="pres">
      <dgm:prSet presAssocID="{53E505D6-44BB-47A0-9EA1-9E54AC898216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D3264-BD53-4E2A-8E91-3AD3CE16C262}" type="pres">
      <dgm:prSet presAssocID="{4E99BC57-678C-4AD3-94D3-21C15589B26D}" presName="sibTrans" presStyleCnt="0"/>
      <dgm:spPr/>
    </dgm:pt>
    <dgm:pt modelId="{286AC9E3-DA14-457A-BDEF-8772D0747438}" type="pres">
      <dgm:prSet presAssocID="{CF048E60-27DE-43CD-9709-4BC5C14635CB}" presName="compositeNode" presStyleCnt="0">
        <dgm:presLayoutVars>
          <dgm:bulletEnabled val="1"/>
        </dgm:presLayoutVars>
      </dgm:prSet>
      <dgm:spPr/>
    </dgm:pt>
    <dgm:pt modelId="{6C4DC345-1958-4B91-951A-CD11AC4D4177}" type="pres">
      <dgm:prSet presAssocID="{CF048E60-27DE-43CD-9709-4BC5C14635CB}" presName="bgRect" presStyleLbl="alignNode1" presStyleIdx="4" presStyleCnt="5"/>
      <dgm:spPr/>
      <dgm:t>
        <a:bodyPr/>
        <a:lstStyle/>
        <a:p>
          <a:endParaRPr lang="en-US"/>
        </a:p>
      </dgm:t>
    </dgm:pt>
    <dgm:pt modelId="{AF59BAA0-D518-4A4E-8C98-1DA9C6A20646}" type="pres">
      <dgm:prSet presAssocID="{AAD075B0-FE39-4E91-95F9-7A452D7804FC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5CE49-855A-43B7-B480-8CD4B25CFF3F}" type="pres">
      <dgm:prSet presAssocID="{CF048E60-27DE-43CD-9709-4BC5C14635CB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972E5-F7AD-4302-B394-6FC6C6B7FC1F}" srcId="{83F63766-FB29-4894-954F-CA326804CCB6}" destId="{CF048E60-27DE-43CD-9709-4BC5C14635CB}" srcOrd="4" destOrd="0" parTransId="{BE04B1B5-25F5-45D4-8B75-B3E032592C2D}" sibTransId="{AAD075B0-FE39-4E91-95F9-7A452D7804FC}"/>
    <dgm:cxn modelId="{A2E53CE5-2382-4A02-BD34-EC9EFDF856CE}" srcId="{83F63766-FB29-4894-954F-CA326804CCB6}" destId="{53E505D6-44BB-47A0-9EA1-9E54AC898216}" srcOrd="3" destOrd="0" parTransId="{8F18DF05-42F5-499C-B5E4-8128F3B3405B}" sibTransId="{4E99BC57-678C-4AD3-94D3-21C15589B26D}"/>
    <dgm:cxn modelId="{CB78D124-261A-4ACD-B357-DC182A681B6E}" type="presOf" srcId="{12B90520-F88C-433F-B094-F4CB8637022A}" destId="{E870A232-F1D9-41DB-A8E3-EE3B92DF2709}" srcOrd="0" destOrd="0" presId="urn:microsoft.com/office/officeart/2016/7/layout/LinearBlockProcessNumbered"/>
    <dgm:cxn modelId="{BEF69191-7EEF-4402-918F-F27A471595BF}" type="presOf" srcId="{83F63766-FB29-4894-954F-CA326804CCB6}" destId="{2CB76FC3-2981-4FDF-962F-53E67DDCF7EF}" srcOrd="0" destOrd="0" presId="urn:microsoft.com/office/officeart/2016/7/layout/LinearBlockProcessNumbered"/>
    <dgm:cxn modelId="{9D874EB9-C7FD-4B9F-BA8C-2C44C4C5DEA2}" type="presOf" srcId="{F5E93910-62C2-4E0A-805B-0B8E74EDAD36}" destId="{CC94D55B-2191-4647-8AC0-AECCD83505A7}" srcOrd="0" destOrd="0" presId="urn:microsoft.com/office/officeart/2016/7/layout/LinearBlockProcessNumbered"/>
    <dgm:cxn modelId="{D975CB5C-124B-46C8-93C8-D9CCF71649D6}" type="presOf" srcId="{53E505D6-44BB-47A0-9EA1-9E54AC898216}" destId="{D91455EC-2E1E-48EB-A005-C9085F1AD339}" srcOrd="1" destOrd="0" presId="urn:microsoft.com/office/officeart/2016/7/layout/LinearBlockProcessNumbered"/>
    <dgm:cxn modelId="{6414F2B7-84FD-41DC-AB0D-99CD6595BD1D}" srcId="{83F63766-FB29-4894-954F-CA326804CCB6}" destId="{140E8DCA-14E0-4C6A-A7BC-76232C3692B6}" srcOrd="1" destOrd="0" parTransId="{EB295769-AA71-4EF0-AACC-A85AE0EF6B4A}" sibTransId="{0E019E95-2E29-4E9A-80F5-12E95DE8048D}"/>
    <dgm:cxn modelId="{9FB36C74-4D8C-4B64-9321-A0A3C848F26D}" srcId="{83F63766-FB29-4894-954F-CA326804CCB6}" destId="{485EDB99-843F-4A9E-B11F-CA92DE3766D1}" srcOrd="0" destOrd="0" parTransId="{DCC21344-4771-4172-81A1-5A6B57257A97}" sibTransId="{12B90520-F88C-433F-B094-F4CB8637022A}"/>
    <dgm:cxn modelId="{44C42B19-12D7-4BE1-9547-E77E1F8119D8}" type="presOf" srcId="{7502BA7E-92CD-4516-9C13-4A9AF6A90B66}" destId="{63F36888-74A3-4AAF-AEEA-9C6BBB5BCFA1}" srcOrd="0" destOrd="0" presId="urn:microsoft.com/office/officeart/2016/7/layout/LinearBlockProcessNumbered"/>
    <dgm:cxn modelId="{3B329BE9-D14E-42B9-9251-73336EBF9F9F}" srcId="{83F63766-FB29-4894-954F-CA326804CCB6}" destId="{F5E93910-62C2-4E0A-805B-0B8E74EDAD36}" srcOrd="2" destOrd="0" parTransId="{4C8141C8-3F86-4B0D-A94E-B87DE9A54E82}" sibTransId="{7502BA7E-92CD-4516-9C13-4A9AF6A90B66}"/>
    <dgm:cxn modelId="{D9D618F1-3EFA-4EDF-8D08-8B449E50057D}" type="presOf" srcId="{CF048E60-27DE-43CD-9709-4BC5C14635CB}" destId="{0DB5CE49-855A-43B7-B480-8CD4B25CFF3F}" srcOrd="1" destOrd="0" presId="urn:microsoft.com/office/officeart/2016/7/layout/LinearBlockProcessNumbered"/>
    <dgm:cxn modelId="{B9234178-6CE8-489F-A9C9-3C2422858D7A}" type="presOf" srcId="{0E019E95-2E29-4E9A-80F5-12E95DE8048D}" destId="{36CA00BE-32DC-4B96-8744-D25920852365}" srcOrd="0" destOrd="0" presId="urn:microsoft.com/office/officeart/2016/7/layout/LinearBlockProcessNumbered"/>
    <dgm:cxn modelId="{64FACA08-7F60-47FF-A4D3-EFD15E6FDF26}" type="presOf" srcId="{4E99BC57-678C-4AD3-94D3-21C15589B26D}" destId="{051179EA-1042-415C-9CDA-292080DCEFF5}" srcOrd="0" destOrd="0" presId="urn:microsoft.com/office/officeart/2016/7/layout/LinearBlockProcessNumbered"/>
    <dgm:cxn modelId="{CC3074B8-4600-4A6B-A4E0-6BF3B0906AAF}" type="presOf" srcId="{485EDB99-843F-4A9E-B11F-CA92DE3766D1}" destId="{58D55FA9-0B49-4342-8E85-B812D4ACECAE}" srcOrd="1" destOrd="0" presId="urn:microsoft.com/office/officeart/2016/7/layout/LinearBlockProcessNumbered"/>
    <dgm:cxn modelId="{C799358F-2025-4500-83A8-6F139049CE8B}" type="presOf" srcId="{CF048E60-27DE-43CD-9709-4BC5C14635CB}" destId="{6C4DC345-1958-4B91-951A-CD11AC4D4177}" srcOrd="0" destOrd="0" presId="urn:microsoft.com/office/officeart/2016/7/layout/LinearBlockProcessNumbered"/>
    <dgm:cxn modelId="{1FE19727-D943-41C8-A50C-F7A7D3E2CD95}" type="presOf" srcId="{140E8DCA-14E0-4C6A-A7BC-76232C3692B6}" destId="{A1D8F8C2-96AE-45FE-9C17-C599C4C8B420}" srcOrd="0" destOrd="0" presId="urn:microsoft.com/office/officeart/2016/7/layout/LinearBlockProcessNumbered"/>
    <dgm:cxn modelId="{8ABE7266-C4E2-47F5-AC57-EB174004EE72}" type="presOf" srcId="{53E505D6-44BB-47A0-9EA1-9E54AC898216}" destId="{DBA636B8-137C-4B3B-8272-856786C6F97B}" srcOrd="0" destOrd="0" presId="urn:microsoft.com/office/officeart/2016/7/layout/LinearBlockProcessNumbered"/>
    <dgm:cxn modelId="{23D233A8-9BC9-43BF-BAE9-ABDF7D3D2285}" type="presOf" srcId="{485EDB99-843F-4A9E-B11F-CA92DE3766D1}" destId="{DB713727-B73F-4213-8C83-18A55C4C0107}" srcOrd="0" destOrd="0" presId="urn:microsoft.com/office/officeart/2016/7/layout/LinearBlockProcessNumbered"/>
    <dgm:cxn modelId="{5AC3DFA9-C0D6-4FDA-8C37-F6A16ADCD17A}" type="presOf" srcId="{F5E93910-62C2-4E0A-805B-0B8E74EDAD36}" destId="{6702B9C3-03A0-420C-9D58-A742F6389513}" srcOrd="1" destOrd="0" presId="urn:microsoft.com/office/officeart/2016/7/layout/LinearBlockProcessNumbered"/>
    <dgm:cxn modelId="{A4707329-57C4-46AD-86DA-91FDC6C51A08}" type="presOf" srcId="{AAD075B0-FE39-4E91-95F9-7A452D7804FC}" destId="{AF59BAA0-D518-4A4E-8C98-1DA9C6A20646}" srcOrd="0" destOrd="0" presId="urn:microsoft.com/office/officeart/2016/7/layout/LinearBlockProcessNumbered"/>
    <dgm:cxn modelId="{04C7EEA2-8D21-45CE-91EF-C801F62B69A2}" type="presOf" srcId="{140E8DCA-14E0-4C6A-A7BC-76232C3692B6}" destId="{9E09F396-0D97-4EFE-8CCD-363DC6CF1A5B}" srcOrd="1" destOrd="0" presId="urn:microsoft.com/office/officeart/2016/7/layout/LinearBlockProcessNumbered"/>
    <dgm:cxn modelId="{67C4D03D-400B-4DEB-A0E6-2418B35679FE}" type="presParOf" srcId="{2CB76FC3-2981-4FDF-962F-53E67DDCF7EF}" destId="{447B7CC4-6C1E-46F4-BDBF-2BF89B6B39F8}" srcOrd="0" destOrd="0" presId="urn:microsoft.com/office/officeart/2016/7/layout/LinearBlockProcessNumbered"/>
    <dgm:cxn modelId="{EB900F40-176B-429F-B759-4369162AE916}" type="presParOf" srcId="{447B7CC4-6C1E-46F4-BDBF-2BF89B6B39F8}" destId="{DB713727-B73F-4213-8C83-18A55C4C0107}" srcOrd="0" destOrd="0" presId="urn:microsoft.com/office/officeart/2016/7/layout/LinearBlockProcessNumbered"/>
    <dgm:cxn modelId="{7701DF53-22D5-4CF5-80E6-92DDB64BC5A6}" type="presParOf" srcId="{447B7CC4-6C1E-46F4-BDBF-2BF89B6B39F8}" destId="{E870A232-F1D9-41DB-A8E3-EE3B92DF2709}" srcOrd="1" destOrd="0" presId="urn:microsoft.com/office/officeart/2016/7/layout/LinearBlockProcessNumbered"/>
    <dgm:cxn modelId="{958B26DF-8D64-43C7-B220-453D3C4D7CB1}" type="presParOf" srcId="{447B7CC4-6C1E-46F4-BDBF-2BF89B6B39F8}" destId="{58D55FA9-0B49-4342-8E85-B812D4ACECAE}" srcOrd="2" destOrd="0" presId="urn:microsoft.com/office/officeart/2016/7/layout/LinearBlockProcessNumbered"/>
    <dgm:cxn modelId="{B7271793-513F-44F9-A75D-73188E325D77}" type="presParOf" srcId="{2CB76FC3-2981-4FDF-962F-53E67DDCF7EF}" destId="{3367AA31-FC72-48FD-B97F-1C2D3F5F7ADE}" srcOrd="1" destOrd="0" presId="urn:microsoft.com/office/officeart/2016/7/layout/LinearBlockProcessNumbered"/>
    <dgm:cxn modelId="{1D3ADB91-FDF0-4369-AFF3-4B63D190DF4B}" type="presParOf" srcId="{2CB76FC3-2981-4FDF-962F-53E67DDCF7EF}" destId="{8FB61930-E541-421E-AD61-24486DE16911}" srcOrd="2" destOrd="0" presId="urn:microsoft.com/office/officeart/2016/7/layout/LinearBlockProcessNumbered"/>
    <dgm:cxn modelId="{EC6ADD5B-CE11-4A65-9632-623B6CC137AE}" type="presParOf" srcId="{8FB61930-E541-421E-AD61-24486DE16911}" destId="{A1D8F8C2-96AE-45FE-9C17-C599C4C8B420}" srcOrd="0" destOrd="0" presId="urn:microsoft.com/office/officeart/2016/7/layout/LinearBlockProcessNumbered"/>
    <dgm:cxn modelId="{BAA2B1C3-4F24-413E-A36E-0DDED4B8E66B}" type="presParOf" srcId="{8FB61930-E541-421E-AD61-24486DE16911}" destId="{36CA00BE-32DC-4B96-8744-D25920852365}" srcOrd="1" destOrd="0" presId="urn:microsoft.com/office/officeart/2016/7/layout/LinearBlockProcessNumbered"/>
    <dgm:cxn modelId="{85FD00D4-9AB9-4A65-B285-F78DDA8536A4}" type="presParOf" srcId="{8FB61930-E541-421E-AD61-24486DE16911}" destId="{9E09F396-0D97-4EFE-8CCD-363DC6CF1A5B}" srcOrd="2" destOrd="0" presId="urn:microsoft.com/office/officeart/2016/7/layout/LinearBlockProcessNumbered"/>
    <dgm:cxn modelId="{7D479128-4D12-416A-A6E5-E44006A58C73}" type="presParOf" srcId="{2CB76FC3-2981-4FDF-962F-53E67DDCF7EF}" destId="{139AB1FF-6A15-446E-BB39-3564051C63D0}" srcOrd="3" destOrd="0" presId="urn:microsoft.com/office/officeart/2016/7/layout/LinearBlockProcessNumbered"/>
    <dgm:cxn modelId="{F61B157E-4512-4FEF-BCC2-BE4EC18F4665}" type="presParOf" srcId="{2CB76FC3-2981-4FDF-962F-53E67DDCF7EF}" destId="{49A7E62D-96A4-4240-87DD-5E2F1FE68844}" srcOrd="4" destOrd="0" presId="urn:microsoft.com/office/officeart/2016/7/layout/LinearBlockProcessNumbered"/>
    <dgm:cxn modelId="{3EB29BA2-4717-4DF0-A87F-3FA4CA7C3E9E}" type="presParOf" srcId="{49A7E62D-96A4-4240-87DD-5E2F1FE68844}" destId="{CC94D55B-2191-4647-8AC0-AECCD83505A7}" srcOrd="0" destOrd="0" presId="urn:microsoft.com/office/officeart/2016/7/layout/LinearBlockProcessNumbered"/>
    <dgm:cxn modelId="{5D426139-CE6C-4541-BB59-AE049CE4F506}" type="presParOf" srcId="{49A7E62D-96A4-4240-87DD-5E2F1FE68844}" destId="{63F36888-74A3-4AAF-AEEA-9C6BBB5BCFA1}" srcOrd="1" destOrd="0" presId="urn:microsoft.com/office/officeart/2016/7/layout/LinearBlockProcessNumbered"/>
    <dgm:cxn modelId="{349607D8-DEF2-4843-97A4-D89DA19E2E77}" type="presParOf" srcId="{49A7E62D-96A4-4240-87DD-5E2F1FE68844}" destId="{6702B9C3-03A0-420C-9D58-A742F6389513}" srcOrd="2" destOrd="0" presId="urn:microsoft.com/office/officeart/2016/7/layout/LinearBlockProcessNumbered"/>
    <dgm:cxn modelId="{901E9831-6DBE-4403-9104-706B6913BC01}" type="presParOf" srcId="{2CB76FC3-2981-4FDF-962F-53E67DDCF7EF}" destId="{5AA6EC40-F731-4FCF-AC82-70CDB6A44007}" srcOrd="5" destOrd="0" presId="urn:microsoft.com/office/officeart/2016/7/layout/LinearBlockProcessNumbered"/>
    <dgm:cxn modelId="{492B9FBA-120F-4B9E-BA79-8670F99F3A3A}" type="presParOf" srcId="{2CB76FC3-2981-4FDF-962F-53E67DDCF7EF}" destId="{689FAA8E-0365-42AF-91D3-9A1563114612}" srcOrd="6" destOrd="0" presId="urn:microsoft.com/office/officeart/2016/7/layout/LinearBlockProcessNumbered"/>
    <dgm:cxn modelId="{45931738-63BE-4969-95B7-9EAC14516D6D}" type="presParOf" srcId="{689FAA8E-0365-42AF-91D3-9A1563114612}" destId="{DBA636B8-137C-4B3B-8272-856786C6F97B}" srcOrd="0" destOrd="0" presId="urn:microsoft.com/office/officeart/2016/7/layout/LinearBlockProcessNumbered"/>
    <dgm:cxn modelId="{32B21046-F662-4052-9CE6-487224DB4A8D}" type="presParOf" srcId="{689FAA8E-0365-42AF-91D3-9A1563114612}" destId="{051179EA-1042-415C-9CDA-292080DCEFF5}" srcOrd="1" destOrd="0" presId="urn:microsoft.com/office/officeart/2016/7/layout/LinearBlockProcessNumbered"/>
    <dgm:cxn modelId="{B5F2D1A6-B638-4820-B64E-46419E089860}" type="presParOf" srcId="{689FAA8E-0365-42AF-91D3-9A1563114612}" destId="{D91455EC-2E1E-48EB-A005-C9085F1AD339}" srcOrd="2" destOrd="0" presId="urn:microsoft.com/office/officeart/2016/7/layout/LinearBlockProcessNumbered"/>
    <dgm:cxn modelId="{EE94D29B-B3EA-4C78-A384-87FFF6C05882}" type="presParOf" srcId="{2CB76FC3-2981-4FDF-962F-53E67DDCF7EF}" destId="{9EED3264-BD53-4E2A-8E91-3AD3CE16C262}" srcOrd="7" destOrd="0" presId="urn:microsoft.com/office/officeart/2016/7/layout/LinearBlockProcessNumbered"/>
    <dgm:cxn modelId="{9DE2E031-DC0D-4F61-9436-9A5E5D87B480}" type="presParOf" srcId="{2CB76FC3-2981-4FDF-962F-53E67DDCF7EF}" destId="{286AC9E3-DA14-457A-BDEF-8772D0747438}" srcOrd="8" destOrd="0" presId="urn:microsoft.com/office/officeart/2016/7/layout/LinearBlockProcessNumbered"/>
    <dgm:cxn modelId="{EB3FC77A-9C4F-4958-AF9B-B8D30DAF4B0A}" type="presParOf" srcId="{286AC9E3-DA14-457A-BDEF-8772D0747438}" destId="{6C4DC345-1958-4B91-951A-CD11AC4D4177}" srcOrd="0" destOrd="0" presId="urn:microsoft.com/office/officeart/2016/7/layout/LinearBlockProcessNumbered"/>
    <dgm:cxn modelId="{093C9794-48C5-4D9E-9778-67AE38ECF76E}" type="presParOf" srcId="{286AC9E3-DA14-457A-BDEF-8772D0747438}" destId="{AF59BAA0-D518-4A4E-8C98-1DA9C6A20646}" srcOrd="1" destOrd="0" presId="urn:microsoft.com/office/officeart/2016/7/layout/LinearBlockProcessNumbered"/>
    <dgm:cxn modelId="{70DDE35F-8328-49E8-95AA-BF8234DBAD15}" type="presParOf" srcId="{286AC9E3-DA14-457A-BDEF-8772D0747438}" destId="{0DB5CE49-855A-43B7-B480-8CD4B25CFF3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DBA2E9-10D1-4E87-8BD3-6652C6E23FC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CFCF957D-A37F-4B4C-A0DC-32D14F8174DF}">
      <dgm:prSet/>
      <dgm:spPr/>
      <dgm:t>
        <a:bodyPr/>
        <a:lstStyle/>
        <a:p>
          <a:r>
            <a:rPr lang="en-US"/>
            <a:t>Your paper must answer the question WHY?</a:t>
          </a:r>
        </a:p>
      </dgm:t>
    </dgm:pt>
    <dgm:pt modelId="{8A948657-6EA7-45EA-AF12-6797EBA53BDB}" type="parTrans" cxnId="{8D87240F-E36F-4732-A093-AB6E8D03E4E2}">
      <dgm:prSet/>
      <dgm:spPr/>
      <dgm:t>
        <a:bodyPr/>
        <a:lstStyle/>
        <a:p>
          <a:endParaRPr lang="en-US"/>
        </a:p>
      </dgm:t>
    </dgm:pt>
    <dgm:pt modelId="{07B0DE8B-12BB-47C8-86B5-A64C0FCF4C91}" type="sibTrans" cxnId="{8D87240F-E36F-4732-A093-AB6E8D03E4E2}">
      <dgm:prSet/>
      <dgm:spPr/>
      <dgm:t>
        <a:bodyPr/>
        <a:lstStyle/>
        <a:p>
          <a:endParaRPr lang="en-US"/>
        </a:p>
      </dgm:t>
    </dgm:pt>
    <dgm:pt modelId="{EBD84CC8-3601-4C28-9E7F-5376AC4BB8BA}">
      <dgm:prSet/>
      <dgm:spPr/>
      <dgm:t>
        <a:bodyPr/>
        <a:lstStyle/>
        <a:p>
          <a:r>
            <a:rPr lang="en-US"/>
            <a:t>Why did you say that?</a:t>
          </a:r>
        </a:p>
      </dgm:t>
    </dgm:pt>
    <dgm:pt modelId="{95D2E8CA-1895-4CC0-8B29-821F106CC2C6}" type="parTrans" cxnId="{1CB76161-2D74-43E9-9BEC-B54EA33A9EBE}">
      <dgm:prSet/>
      <dgm:spPr/>
      <dgm:t>
        <a:bodyPr/>
        <a:lstStyle/>
        <a:p>
          <a:endParaRPr lang="en-US"/>
        </a:p>
      </dgm:t>
    </dgm:pt>
    <dgm:pt modelId="{9B5A3C94-DBF6-4E2F-9366-ED153E20C7FB}" type="sibTrans" cxnId="{1CB76161-2D74-43E9-9BEC-B54EA33A9EBE}">
      <dgm:prSet/>
      <dgm:spPr/>
      <dgm:t>
        <a:bodyPr/>
        <a:lstStyle/>
        <a:p>
          <a:endParaRPr lang="en-US"/>
        </a:p>
      </dgm:t>
    </dgm:pt>
    <dgm:pt modelId="{6DD0B287-F2D7-4466-95B7-68146D791DBD}">
      <dgm:prSet/>
      <dgm:spPr/>
      <dgm:t>
        <a:bodyPr/>
        <a:lstStyle/>
        <a:p>
          <a:r>
            <a:rPr lang="en-US"/>
            <a:t>Why did you say it in that order?</a:t>
          </a:r>
        </a:p>
      </dgm:t>
    </dgm:pt>
    <dgm:pt modelId="{C2B51777-1ECB-4E33-8F9F-36C46CAF97F6}" type="parTrans" cxnId="{E388D689-4A3E-400D-8CD2-BEDA83C9CBAE}">
      <dgm:prSet/>
      <dgm:spPr/>
      <dgm:t>
        <a:bodyPr/>
        <a:lstStyle/>
        <a:p>
          <a:endParaRPr lang="en-US"/>
        </a:p>
      </dgm:t>
    </dgm:pt>
    <dgm:pt modelId="{A20A4FE9-D2CA-49FC-93F7-19703876E157}" type="sibTrans" cxnId="{E388D689-4A3E-400D-8CD2-BEDA83C9CBAE}">
      <dgm:prSet/>
      <dgm:spPr/>
      <dgm:t>
        <a:bodyPr/>
        <a:lstStyle/>
        <a:p>
          <a:endParaRPr lang="en-US"/>
        </a:p>
      </dgm:t>
    </dgm:pt>
    <dgm:pt modelId="{997DFF2F-BBA5-42BE-AFE4-2B8F6282A10F}">
      <dgm:prSet/>
      <dgm:spPr/>
      <dgm:t>
        <a:bodyPr/>
        <a:lstStyle/>
        <a:p>
          <a:r>
            <a:rPr lang="en-US"/>
            <a:t>Why is this the answer?</a:t>
          </a:r>
        </a:p>
      </dgm:t>
    </dgm:pt>
    <dgm:pt modelId="{A00A98CD-B2A7-48C7-A962-B7BD17D1805E}" type="parTrans" cxnId="{5BAE4A32-88B0-4B0C-AC71-2350D5BB74BD}">
      <dgm:prSet/>
      <dgm:spPr/>
      <dgm:t>
        <a:bodyPr/>
        <a:lstStyle/>
        <a:p>
          <a:endParaRPr lang="en-US"/>
        </a:p>
      </dgm:t>
    </dgm:pt>
    <dgm:pt modelId="{445BC64E-ECAF-4823-8694-D6B076E56F7E}" type="sibTrans" cxnId="{5BAE4A32-88B0-4B0C-AC71-2350D5BB74BD}">
      <dgm:prSet/>
      <dgm:spPr/>
      <dgm:t>
        <a:bodyPr/>
        <a:lstStyle/>
        <a:p>
          <a:endParaRPr lang="en-US"/>
        </a:p>
      </dgm:t>
    </dgm:pt>
    <dgm:pt modelId="{D22FB9C5-8B86-4FEC-AE53-4A21D903FED6}">
      <dgm:prSet/>
      <dgm:spPr/>
      <dgm:t>
        <a:bodyPr/>
        <a:lstStyle/>
        <a:p>
          <a:r>
            <a:rPr lang="en-US" dirty="0"/>
            <a:t>WHY? WHY? WHY? WHY? WHY? WHY? WHY? WHY? WHY? WHY? WHY? WHY? </a:t>
          </a:r>
        </a:p>
      </dgm:t>
    </dgm:pt>
    <dgm:pt modelId="{E58FB646-757B-41B2-8127-DCD1A9BE2DCD}" type="parTrans" cxnId="{4679DDF1-A3EF-4448-8DD0-418459A3172E}">
      <dgm:prSet/>
      <dgm:spPr/>
      <dgm:t>
        <a:bodyPr/>
        <a:lstStyle/>
        <a:p>
          <a:endParaRPr lang="en-US"/>
        </a:p>
      </dgm:t>
    </dgm:pt>
    <dgm:pt modelId="{AA9518F7-0825-45D2-86E9-067BF399B465}" type="sibTrans" cxnId="{4679DDF1-A3EF-4448-8DD0-418459A3172E}">
      <dgm:prSet/>
      <dgm:spPr/>
      <dgm:t>
        <a:bodyPr/>
        <a:lstStyle/>
        <a:p>
          <a:endParaRPr lang="en-US"/>
        </a:p>
      </dgm:t>
    </dgm:pt>
    <dgm:pt modelId="{EE6F6282-60AE-41E0-A593-FC9595233AE5}">
      <dgm:prSet/>
      <dgm:spPr/>
      <dgm:t>
        <a:bodyPr/>
        <a:lstStyle/>
        <a:p>
          <a:r>
            <a:rPr lang="en-US"/>
            <a:t>You must explain everything!!!!</a:t>
          </a:r>
        </a:p>
      </dgm:t>
    </dgm:pt>
    <dgm:pt modelId="{4424B57A-36CA-4D52-BC8A-B59EDA8C03AE}" type="parTrans" cxnId="{CEAB74EB-034B-4DA0-B09C-92D18392BE3B}">
      <dgm:prSet/>
      <dgm:spPr/>
      <dgm:t>
        <a:bodyPr/>
        <a:lstStyle/>
        <a:p>
          <a:endParaRPr lang="en-US"/>
        </a:p>
      </dgm:t>
    </dgm:pt>
    <dgm:pt modelId="{0CDCA170-B71E-467F-94BA-F561CF5A4D9A}" type="sibTrans" cxnId="{CEAB74EB-034B-4DA0-B09C-92D18392BE3B}">
      <dgm:prSet/>
      <dgm:spPr/>
      <dgm:t>
        <a:bodyPr/>
        <a:lstStyle/>
        <a:p>
          <a:endParaRPr lang="en-US"/>
        </a:p>
      </dgm:t>
    </dgm:pt>
    <dgm:pt modelId="{7C2CFCB4-4BD8-4D56-A46E-2843D23BC1FA}" type="pres">
      <dgm:prSet presAssocID="{AADBA2E9-10D1-4E87-8BD3-6652C6E23FC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C2A05-95E1-4747-85AC-9017D9378B7B}" type="pres">
      <dgm:prSet presAssocID="{AADBA2E9-10D1-4E87-8BD3-6652C6E23FC7}" presName="container" presStyleCnt="0">
        <dgm:presLayoutVars>
          <dgm:dir/>
          <dgm:resizeHandles val="exact"/>
        </dgm:presLayoutVars>
      </dgm:prSet>
      <dgm:spPr/>
    </dgm:pt>
    <dgm:pt modelId="{6387F299-8F9E-4A95-ADD5-CBE78F0CC194}" type="pres">
      <dgm:prSet presAssocID="{CFCF957D-A37F-4B4C-A0DC-32D14F8174DF}" presName="compNode" presStyleCnt="0"/>
      <dgm:spPr/>
    </dgm:pt>
    <dgm:pt modelId="{387185B3-A72E-4D86-B7F5-C5E9F1C5D2B9}" type="pres">
      <dgm:prSet presAssocID="{CFCF957D-A37F-4B4C-A0DC-32D14F8174DF}" presName="iconBgRect" presStyleLbl="bgShp" presStyleIdx="0" presStyleCnt="6"/>
      <dgm:spPr/>
    </dgm:pt>
    <dgm:pt modelId="{C664263D-04C1-45B4-92B0-3B0481C48ADE}" type="pres">
      <dgm:prSet presAssocID="{CFCF957D-A37F-4B4C-A0DC-32D14F8174D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A84BBFF-C7B0-4FB4-921C-E3F16DC42794}" type="pres">
      <dgm:prSet presAssocID="{CFCF957D-A37F-4B4C-A0DC-32D14F8174DF}" presName="spaceRect" presStyleCnt="0"/>
      <dgm:spPr/>
    </dgm:pt>
    <dgm:pt modelId="{CC958EB4-8CCE-49A4-97E1-6D07AED86FB7}" type="pres">
      <dgm:prSet presAssocID="{CFCF957D-A37F-4B4C-A0DC-32D14F8174DF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75F1111-937B-4A66-A329-F7C33B9A9B32}" type="pres">
      <dgm:prSet presAssocID="{07B0DE8B-12BB-47C8-86B5-A64C0FCF4C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E83430-062E-4DF3-B872-9CB270D238C4}" type="pres">
      <dgm:prSet presAssocID="{EBD84CC8-3601-4C28-9E7F-5376AC4BB8BA}" presName="compNode" presStyleCnt="0"/>
      <dgm:spPr/>
    </dgm:pt>
    <dgm:pt modelId="{08B1C041-CBD6-4458-8C67-A28125014557}" type="pres">
      <dgm:prSet presAssocID="{EBD84CC8-3601-4C28-9E7F-5376AC4BB8BA}" presName="iconBgRect" presStyleLbl="bgShp" presStyleIdx="1" presStyleCnt="6"/>
      <dgm:spPr/>
    </dgm:pt>
    <dgm:pt modelId="{E5A764B1-4108-4580-8426-5E6BBE7EDD43}" type="pres">
      <dgm:prSet presAssocID="{EBD84CC8-3601-4C28-9E7F-5376AC4BB8B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8695EEF-7F44-4C8B-822B-C0557D3A5544}" type="pres">
      <dgm:prSet presAssocID="{EBD84CC8-3601-4C28-9E7F-5376AC4BB8BA}" presName="spaceRect" presStyleCnt="0"/>
      <dgm:spPr/>
    </dgm:pt>
    <dgm:pt modelId="{15B5E264-F785-4A2A-BAF4-55D697D83707}" type="pres">
      <dgm:prSet presAssocID="{EBD84CC8-3601-4C28-9E7F-5376AC4BB8BA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65B0E1-77AF-4427-89BE-310EDEE301BB}" type="pres">
      <dgm:prSet presAssocID="{9B5A3C94-DBF6-4E2F-9366-ED153E20C7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AA3ED6-2C23-42EF-9F3C-7F962632090D}" type="pres">
      <dgm:prSet presAssocID="{6DD0B287-F2D7-4466-95B7-68146D791DBD}" presName="compNode" presStyleCnt="0"/>
      <dgm:spPr/>
    </dgm:pt>
    <dgm:pt modelId="{58A8947D-9AD5-46C9-9020-6A45D19BE9A3}" type="pres">
      <dgm:prSet presAssocID="{6DD0B287-F2D7-4466-95B7-68146D791DBD}" presName="iconBgRect" presStyleLbl="bgShp" presStyleIdx="2" presStyleCnt="6"/>
      <dgm:spPr/>
    </dgm:pt>
    <dgm:pt modelId="{2785C414-7D7D-4C97-B5A7-E8CC048D7331}" type="pres">
      <dgm:prSet presAssocID="{6DD0B287-F2D7-4466-95B7-68146D791D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93CEF8F-36D7-45D0-A46B-B49AB7B507BA}" type="pres">
      <dgm:prSet presAssocID="{6DD0B287-F2D7-4466-95B7-68146D791DBD}" presName="spaceRect" presStyleCnt="0"/>
      <dgm:spPr/>
    </dgm:pt>
    <dgm:pt modelId="{33724ED6-36DD-4134-BA69-73B46818BA2C}" type="pres">
      <dgm:prSet presAssocID="{6DD0B287-F2D7-4466-95B7-68146D791DBD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9B3D90-9DF8-4D86-BCF1-1DA3911D433C}" type="pres">
      <dgm:prSet presAssocID="{A20A4FE9-D2CA-49FC-93F7-19703876E1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FEC6D9-2F98-489E-ADA3-DEEEA2AC71C8}" type="pres">
      <dgm:prSet presAssocID="{997DFF2F-BBA5-42BE-AFE4-2B8F6282A10F}" presName="compNode" presStyleCnt="0"/>
      <dgm:spPr/>
    </dgm:pt>
    <dgm:pt modelId="{EAEDC566-791D-4DAA-894B-438FC03FD18B}" type="pres">
      <dgm:prSet presAssocID="{997DFF2F-BBA5-42BE-AFE4-2B8F6282A10F}" presName="iconBgRect" presStyleLbl="bgShp" presStyleIdx="3" presStyleCnt="6"/>
      <dgm:spPr/>
    </dgm:pt>
    <dgm:pt modelId="{EE287847-9AAE-4304-9F36-DE96370980D0}" type="pres">
      <dgm:prSet presAssocID="{997DFF2F-BBA5-42BE-AFE4-2B8F6282A10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676CAFB-5075-49A4-BA92-15AC774A0E5C}" type="pres">
      <dgm:prSet presAssocID="{997DFF2F-BBA5-42BE-AFE4-2B8F6282A10F}" presName="spaceRect" presStyleCnt="0"/>
      <dgm:spPr/>
    </dgm:pt>
    <dgm:pt modelId="{26EEC0AA-5F07-4DAD-A2ED-2B484A90FC83}" type="pres">
      <dgm:prSet presAssocID="{997DFF2F-BBA5-42BE-AFE4-2B8F6282A10F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D1C01D-4A37-4529-98D6-C0A7441C936B}" type="pres">
      <dgm:prSet presAssocID="{445BC64E-ECAF-4823-8694-D6B076E56F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935BFA-0D6C-48FF-B180-DFCE45E04912}" type="pres">
      <dgm:prSet presAssocID="{D22FB9C5-8B86-4FEC-AE53-4A21D903FED6}" presName="compNode" presStyleCnt="0"/>
      <dgm:spPr/>
    </dgm:pt>
    <dgm:pt modelId="{EE0CCD33-55B0-4A4D-BADF-38A954282CE0}" type="pres">
      <dgm:prSet presAssocID="{D22FB9C5-8B86-4FEC-AE53-4A21D903FED6}" presName="iconBgRect" presStyleLbl="bgShp" presStyleIdx="4" presStyleCnt="6"/>
      <dgm:spPr/>
    </dgm:pt>
    <dgm:pt modelId="{1062A382-BF0E-4F3C-BFFC-9CAF623D8397}" type="pres">
      <dgm:prSet presAssocID="{D22FB9C5-8B86-4FEC-AE53-4A21D903FED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1A13E07-B32E-4B19-BF65-1626AFEC2EBB}" type="pres">
      <dgm:prSet presAssocID="{D22FB9C5-8B86-4FEC-AE53-4A21D903FED6}" presName="spaceRect" presStyleCnt="0"/>
      <dgm:spPr/>
    </dgm:pt>
    <dgm:pt modelId="{C952C32C-BD8C-4CBB-A7DB-2BEFF3B4761A}" type="pres">
      <dgm:prSet presAssocID="{D22FB9C5-8B86-4FEC-AE53-4A21D903FED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8AA6340-C785-445E-B9F6-E9A304BF33A0}" type="pres">
      <dgm:prSet presAssocID="{AA9518F7-0825-45D2-86E9-067BF399B4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DCD6F0-6DDF-412D-838E-ECE17464C528}" type="pres">
      <dgm:prSet presAssocID="{EE6F6282-60AE-41E0-A593-FC9595233AE5}" presName="compNode" presStyleCnt="0"/>
      <dgm:spPr/>
    </dgm:pt>
    <dgm:pt modelId="{CCDA5CC6-15D4-43CD-B477-DAD097ED3A0C}" type="pres">
      <dgm:prSet presAssocID="{EE6F6282-60AE-41E0-A593-FC9595233AE5}" presName="iconBgRect" presStyleLbl="bgShp" presStyleIdx="5" presStyleCnt="6"/>
      <dgm:spPr/>
    </dgm:pt>
    <dgm:pt modelId="{7E9C1DA6-8EE0-4368-A900-3497F6604745}" type="pres">
      <dgm:prSet presAssocID="{EE6F6282-60AE-41E0-A593-FC9595233AE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9B6E947-6C4E-4FA4-AE3E-02BC850DF0A5}" type="pres">
      <dgm:prSet presAssocID="{EE6F6282-60AE-41E0-A593-FC9595233AE5}" presName="spaceRect" presStyleCnt="0"/>
      <dgm:spPr/>
    </dgm:pt>
    <dgm:pt modelId="{9AA622EF-F371-4A73-98CD-E45DB5F35ADA}" type="pres">
      <dgm:prSet presAssocID="{EE6F6282-60AE-41E0-A593-FC9595233AE5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A92E4-6478-4FE0-973E-D226DCFDA85E}" type="presOf" srcId="{CFCF957D-A37F-4B4C-A0DC-32D14F8174DF}" destId="{CC958EB4-8CCE-49A4-97E1-6D07AED86FB7}" srcOrd="0" destOrd="0" presId="urn:microsoft.com/office/officeart/2018/2/layout/IconCircleList"/>
    <dgm:cxn modelId="{3713CEB6-FD6E-41F6-8728-80033E7AAFB2}" type="presOf" srcId="{445BC64E-ECAF-4823-8694-D6B076E56F7E}" destId="{ECD1C01D-4A37-4529-98D6-C0A7441C936B}" srcOrd="0" destOrd="0" presId="urn:microsoft.com/office/officeart/2018/2/layout/IconCircleList"/>
    <dgm:cxn modelId="{CEAB74EB-034B-4DA0-B09C-92D18392BE3B}" srcId="{AADBA2E9-10D1-4E87-8BD3-6652C6E23FC7}" destId="{EE6F6282-60AE-41E0-A593-FC9595233AE5}" srcOrd="5" destOrd="0" parTransId="{4424B57A-36CA-4D52-BC8A-B59EDA8C03AE}" sibTransId="{0CDCA170-B71E-467F-94BA-F561CF5A4D9A}"/>
    <dgm:cxn modelId="{5BAE4A32-88B0-4B0C-AC71-2350D5BB74BD}" srcId="{AADBA2E9-10D1-4E87-8BD3-6652C6E23FC7}" destId="{997DFF2F-BBA5-42BE-AFE4-2B8F6282A10F}" srcOrd="3" destOrd="0" parTransId="{A00A98CD-B2A7-48C7-A962-B7BD17D1805E}" sibTransId="{445BC64E-ECAF-4823-8694-D6B076E56F7E}"/>
    <dgm:cxn modelId="{ED4867A0-0A36-4445-A4A1-2BB6DF32825A}" type="presOf" srcId="{AA9518F7-0825-45D2-86E9-067BF399B465}" destId="{68AA6340-C785-445E-B9F6-E9A304BF33A0}" srcOrd="0" destOrd="0" presId="urn:microsoft.com/office/officeart/2018/2/layout/IconCircleList"/>
    <dgm:cxn modelId="{2697F25D-C761-474E-81B0-4DE2D00D4E99}" type="presOf" srcId="{AADBA2E9-10D1-4E87-8BD3-6652C6E23FC7}" destId="{7C2CFCB4-4BD8-4D56-A46E-2843D23BC1FA}" srcOrd="0" destOrd="0" presId="urn:microsoft.com/office/officeart/2018/2/layout/IconCircleList"/>
    <dgm:cxn modelId="{69819F42-6F44-4897-A174-C2D27DC8981B}" type="presOf" srcId="{6DD0B287-F2D7-4466-95B7-68146D791DBD}" destId="{33724ED6-36DD-4134-BA69-73B46818BA2C}" srcOrd="0" destOrd="0" presId="urn:microsoft.com/office/officeart/2018/2/layout/IconCircleList"/>
    <dgm:cxn modelId="{166DBDAC-CA2B-4DD8-B4C5-F9F22C4E811E}" type="presOf" srcId="{EBD84CC8-3601-4C28-9E7F-5376AC4BB8BA}" destId="{15B5E264-F785-4A2A-BAF4-55D697D83707}" srcOrd="0" destOrd="0" presId="urn:microsoft.com/office/officeart/2018/2/layout/IconCircleList"/>
    <dgm:cxn modelId="{4679DDF1-A3EF-4448-8DD0-418459A3172E}" srcId="{AADBA2E9-10D1-4E87-8BD3-6652C6E23FC7}" destId="{D22FB9C5-8B86-4FEC-AE53-4A21D903FED6}" srcOrd="4" destOrd="0" parTransId="{E58FB646-757B-41B2-8127-DCD1A9BE2DCD}" sibTransId="{AA9518F7-0825-45D2-86E9-067BF399B465}"/>
    <dgm:cxn modelId="{B88471EC-E931-435E-A229-C450C4874CCA}" type="presOf" srcId="{07B0DE8B-12BB-47C8-86B5-A64C0FCF4C91}" destId="{175F1111-937B-4A66-A329-F7C33B9A9B32}" srcOrd="0" destOrd="0" presId="urn:microsoft.com/office/officeart/2018/2/layout/IconCircleList"/>
    <dgm:cxn modelId="{52CFD9FA-F1D3-4C5B-9F5F-631E877DC646}" type="presOf" srcId="{A20A4FE9-D2CA-49FC-93F7-19703876E157}" destId="{8E9B3D90-9DF8-4D86-BCF1-1DA3911D433C}" srcOrd="0" destOrd="0" presId="urn:microsoft.com/office/officeart/2018/2/layout/IconCircleList"/>
    <dgm:cxn modelId="{6230D457-83AA-450A-A1D0-33427BBCDE57}" type="presOf" srcId="{EE6F6282-60AE-41E0-A593-FC9595233AE5}" destId="{9AA622EF-F371-4A73-98CD-E45DB5F35ADA}" srcOrd="0" destOrd="0" presId="urn:microsoft.com/office/officeart/2018/2/layout/IconCircleList"/>
    <dgm:cxn modelId="{B9DAAC0F-04BE-4E75-9B07-73DB36A69BAC}" type="presOf" srcId="{9B5A3C94-DBF6-4E2F-9366-ED153E20C7FB}" destId="{9E65B0E1-77AF-4427-89BE-310EDEE301BB}" srcOrd="0" destOrd="0" presId="urn:microsoft.com/office/officeart/2018/2/layout/IconCircleList"/>
    <dgm:cxn modelId="{E388D689-4A3E-400D-8CD2-BEDA83C9CBAE}" srcId="{AADBA2E9-10D1-4E87-8BD3-6652C6E23FC7}" destId="{6DD0B287-F2D7-4466-95B7-68146D791DBD}" srcOrd="2" destOrd="0" parTransId="{C2B51777-1ECB-4E33-8F9F-36C46CAF97F6}" sibTransId="{A20A4FE9-D2CA-49FC-93F7-19703876E157}"/>
    <dgm:cxn modelId="{1CB76161-2D74-43E9-9BEC-B54EA33A9EBE}" srcId="{AADBA2E9-10D1-4E87-8BD3-6652C6E23FC7}" destId="{EBD84CC8-3601-4C28-9E7F-5376AC4BB8BA}" srcOrd="1" destOrd="0" parTransId="{95D2E8CA-1895-4CC0-8B29-821F106CC2C6}" sibTransId="{9B5A3C94-DBF6-4E2F-9366-ED153E20C7FB}"/>
    <dgm:cxn modelId="{69D65E48-DF1D-4824-A0C0-39E6637B827F}" type="presOf" srcId="{997DFF2F-BBA5-42BE-AFE4-2B8F6282A10F}" destId="{26EEC0AA-5F07-4DAD-A2ED-2B484A90FC83}" srcOrd="0" destOrd="0" presId="urn:microsoft.com/office/officeart/2018/2/layout/IconCircleList"/>
    <dgm:cxn modelId="{0142350C-728C-4EC1-9ED0-B49827359C31}" type="presOf" srcId="{D22FB9C5-8B86-4FEC-AE53-4A21D903FED6}" destId="{C952C32C-BD8C-4CBB-A7DB-2BEFF3B4761A}" srcOrd="0" destOrd="0" presId="urn:microsoft.com/office/officeart/2018/2/layout/IconCircleList"/>
    <dgm:cxn modelId="{8D87240F-E36F-4732-A093-AB6E8D03E4E2}" srcId="{AADBA2E9-10D1-4E87-8BD3-6652C6E23FC7}" destId="{CFCF957D-A37F-4B4C-A0DC-32D14F8174DF}" srcOrd="0" destOrd="0" parTransId="{8A948657-6EA7-45EA-AF12-6797EBA53BDB}" sibTransId="{07B0DE8B-12BB-47C8-86B5-A64C0FCF4C91}"/>
    <dgm:cxn modelId="{AC815308-DDEB-4CFA-A362-0204D55E09EF}" type="presParOf" srcId="{7C2CFCB4-4BD8-4D56-A46E-2843D23BC1FA}" destId="{598C2A05-95E1-4747-85AC-9017D9378B7B}" srcOrd="0" destOrd="0" presId="urn:microsoft.com/office/officeart/2018/2/layout/IconCircleList"/>
    <dgm:cxn modelId="{77142318-E062-41B8-A453-B5AFB1C77E4A}" type="presParOf" srcId="{598C2A05-95E1-4747-85AC-9017D9378B7B}" destId="{6387F299-8F9E-4A95-ADD5-CBE78F0CC194}" srcOrd="0" destOrd="0" presId="urn:microsoft.com/office/officeart/2018/2/layout/IconCircleList"/>
    <dgm:cxn modelId="{2B72BB6C-E2E0-405E-92CE-0C7BE9C874F8}" type="presParOf" srcId="{6387F299-8F9E-4A95-ADD5-CBE78F0CC194}" destId="{387185B3-A72E-4D86-B7F5-C5E9F1C5D2B9}" srcOrd="0" destOrd="0" presId="urn:microsoft.com/office/officeart/2018/2/layout/IconCircleList"/>
    <dgm:cxn modelId="{070E9405-B0C9-4751-A342-1ABC054BCAF9}" type="presParOf" srcId="{6387F299-8F9E-4A95-ADD5-CBE78F0CC194}" destId="{C664263D-04C1-45B4-92B0-3B0481C48ADE}" srcOrd="1" destOrd="0" presId="urn:microsoft.com/office/officeart/2018/2/layout/IconCircleList"/>
    <dgm:cxn modelId="{28527468-6FAB-4FD8-B664-BC2677634FDD}" type="presParOf" srcId="{6387F299-8F9E-4A95-ADD5-CBE78F0CC194}" destId="{8A84BBFF-C7B0-4FB4-921C-E3F16DC42794}" srcOrd="2" destOrd="0" presId="urn:microsoft.com/office/officeart/2018/2/layout/IconCircleList"/>
    <dgm:cxn modelId="{C0F7EEE5-6E8D-4EFF-A28D-938560A25588}" type="presParOf" srcId="{6387F299-8F9E-4A95-ADD5-CBE78F0CC194}" destId="{CC958EB4-8CCE-49A4-97E1-6D07AED86FB7}" srcOrd="3" destOrd="0" presId="urn:microsoft.com/office/officeart/2018/2/layout/IconCircleList"/>
    <dgm:cxn modelId="{1C3D8606-82E7-4D85-80C3-C31BD0642E39}" type="presParOf" srcId="{598C2A05-95E1-4747-85AC-9017D9378B7B}" destId="{175F1111-937B-4A66-A329-F7C33B9A9B32}" srcOrd="1" destOrd="0" presId="urn:microsoft.com/office/officeart/2018/2/layout/IconCircleList"/>
    <dgm:cxn modelId="{CC87D240-EF02-4236-9D4B-DAB3D12F3DA3}" type="presParOf" srcId="{598C2A05-95E1-4747-85AC-9017D9378B7B}" destId="{62E83430-062E-4DF3-B872-9CB270D238C4}" srcOrd="2" destOrd="0" presId="urn:microsoft.com/office/officeart/2018/2/layout/IconCircleList"/>
    <dgm:cxn modelId="{981F9F3C-5351-4955-A18E-FDB33CED1FE7}" type="presParOf" srcId="{62E83430-062E-4DF3-B872-9CB270D238C4}" destId="{08B1C041-CBD6-4458-8C67-A28125014557}" srcOrd="0" destOrd="0" presId="urn:microsoft.com/office/officeart/2018/2/layout/IconCircleList"/>
    <dgm:cxn modelId="{99C26CE3-B405-4DEC-A6CA-3454887B1B21}" type="presParOf" srcId="{62E83430-062E-4DF3-B872-9CB270D238C4}" destId="{E5A764B1-4108-4580-8426-5E6BBE7EDD43}" srcOrd="1" destOrd="0" presId="urn:microsoft.com/office/officeart/2018/2/layout/IconCircleList"/>
    <dgm:cxn modelId="{7FA5AAF5-6C42-4D77-9FCB-4B162A430EEE}" type="presParOf" srcId="{62E83430-062E-4DF3-B872-9CB270D238C4}" destId="{28695EEF-7F44-4C8B-822B-C0557D3A5544}" srcOrd="2" destOrd="0" presId="urn:microsoft.com/office/officeart/2018/2/layout/IconCircleList"/>
    <dgm:cxn modelId="{C0CA1E59-3079-4F07-95A8-FCB30C5438E8}" type="presParOf" srcId="{62E83430-062E-4DF3-B872-9CB270D238C4}" destId="{15B5E264-F785-4A2A-BAF4-55D697D83707}" srcOrd="3" destOrd="0" presId="urn:microsoft.com/office/officeart/2018/2/layout/IconCircleList"/>
    <dgm:cxn modelId="{A5C34ACA-71B3-475E-A13C-3FDEE9ED39F1}" type="presParOf" srcId="{598C2A05-95E1-4747-85AC-9017D9378B7B}" destId="{9E65B0E1-77AF-4427-89BE-310EDEE301BB}" srcOrd="3" destOrd="0" presId="urn:microsoft.com/office/officeart/2018/2/layout/IconCircleList"/>
    <dgm:cxn modelId="{28F0DB43-9ADB-4AE4-8CBA-BD4C69248DC3}" type="presParOf" srcId="{598C2A05-95E1-4747-85AC-9017D9378B7B}" destId="{B6AA3ED6-2C23-42EF-9F3C-7F962632090D}" srcOrd="4" destOrd="0" presId="urn:microsoft.com/office/officeart/2018/2/layout/IconCircleList"/>
    <dgm:cxn modelId="{1980A019-6173-43E3-9DEF-471467C64F6B}" type="presParOf" srcId="{B6AA3ED6-2C23-42EF-9F3C-7F962632090D}" destId="{58A8947D-9AD5-46C9-9020-6A45D19BE9A3}" srcOrd="0" destOrd="0" presId="urn:microsoft.com/office/officeart/2018/2/layout/IconCircleList"/>
    <dgm:cxn modelId="{E7CB288D-BD7E-4CD9-A53C-8DB8803112A8}" type="presParOf" srcId="{B6AA3ED6-2C23-42EF-9F3C-7F962632090D}" destId="{2785C414-7D7D-4C97-B5A7-E8CC048D7331}" srcOrd="1" destOrd="0" presId="urn:microsoft.com/office/officeart/2018/2/layout/IconCircleList"/>
    <dgm:cxn modelId="{A52FA29B-AFAC-4BC6-AB8D-A85898975426}" type="presParOf" srcId="{B6AA3ED6-2C23-42EF-9F3C-7F962632090D}" destId="{D93CEF8F-36D7-45D0-A46B-B49AB7B507BA}" srcOrd="2" destOrd="0" presId="urn:microsoft.com/office/officeart/2018/2/layout/IconCircleList"/>
    <dgm:cxn modelId="{39B27D18-E867-4E1A-A255-23CB096D0B1E}" type="presParOf" srcId="{B6AA3ED6-2C23-42EF-9F3C-7F962632090D}" destId="{33724ED6-36DD-4134-BA69-73B46818BA2C}" srcOrd="3" destOrd="0" presId="urn:microsoft.com/office/officeart/2018/2/layout/IconCircleList"/>
    <dgm:cxn modelId="{45293FE4-E2B6-4915-9631-B7CA95E2C79F}" type="presParOf" srcId="{598C2A05-95E1-4747-85AC-9017D9378B7B}" destId="{8E9B3D90-9DF8-4D86-BCF1-1DA3911D433C}" srcOrd="5" destOrd="0" presId="urn:microsoft.com/office/officeart/2018/2/layout/IconCircleList"/>
    <dgm:cxn modelId="{3ECA42E3-E7DB-41D9-A463-17C7F9465A07}" type="presParOf" srcId="{598C2A05-95E1-4747-85AC-9017D9378B7B}" destId="{D7FEC6D9-2F98-489E-ADA3-DEEEA2AC71C8}" srcOrd="6" destOrd="0" presId="urn:microsoft.com/office/officeart/2018/2/layout/IconCircleList"/>
    <dgm:cxn modelId="{7DEFF566-2BEF-4A32-96DA-07A93A2E1F57}" type="presParOf" srcId="{D7FEC6D9-2F98-489E-ADA3-DEEEA2AC71C8}" destId="{EAEDC566-791D-4DAA-894B-438FC03FD18B}" srcOrd="0" destOrd="0" presId="urn:microsoft.com/office/officeart/2018/2/layout/IconCircleList"/>
    <dgm:cxn modelId="{4205AE3B-3A2A-4370-A040-F0D0D70A3588}" type="presParOf" srcId="{D7FEC6D9-2F98-489E-ADA3-DEEEA2AC71C8}" destId="{EE287847-9AAE-4304-9F36-DE96370980D0}" srcOrd="1" destOrd="0" presId="urn:microsoft.com/office/officeart/2018/2/layout/IconCircleList"/>
    <dgm:cxn modelId="{74D5BA27-191F-41B1-8915-8E666525B286}" type="presParOf" srcId="{D7FEC6D9-2F98-489E-ADA3-DEEEA2AC71C8}" destId="{F676CAFB-5075-49A4-BA92-15AC774A0E5C}" srcOrd="2" destOrd="0" presId="urn:microsoft.com/office/officeart/2018/2/layout/IconCircleList"/>
    <dgm:cxn modelId="{55B6109C-1B21-403D-BAB4-0E4BDEF0C7CC}" type="presParOf" srcId="{D7FEC6D9-2F98-489E-ADA3-DEEEA2AC71C8}" destId="{26EEC0AA-5F07-4DAD-A2ED-2B484A90FC83}" srcOrd="3" destOrd="0" presId="urn:microsoft.com/office/officeart/2018/2/layout/IconCircleList"/>
    <dgm:cxn modelId="{951DC56E-9C76-4A08-90CD-315C69CA1F93}" type="presParOf" srcId="{598C2A05-95E1-4747-85AC-9017D9378B7B}" destId="{ECD1C01D-4A37-4529-98D6-C0A7441C936B}" srcOrd="7" destOrd="0" presId="urn:microsoft.com/office/officeart/2018/2/layout/IconCircleList"/>
    <dgm:cxn modelId="{C7BFC6A5-0841-48EF-B8CF-E5C50A77A032}" type="presParOf" srcId="{598C2A05-95E1-4747-85AC-9017D9378B7B}" destId="{EF935BFA-0D6C-48FF-B180-DFCE45E04912}" srcOrd="8" destOrd="0" presId="urn:microsoft.com/office/officeart/2018/2/layout/IconCircleList"/>
    <dgm:cxn modelId="{B43FF0B4-44BC-4ABC-8258-9EEE4184738E}" type="presParOf" srcId="{EF935BFA-0D6C-48FF-B180-DFCE45E04912}" destId="{EE0CCD33-55B0-4A4D-BADF-38A954282CE0}" srcOrd="0" destOrd="0" presId="urn:microsoft.com/office/officeart/2018/2/layout/IconCircleList"/>
    <dgm:cxn modelId="{BB43AEE3-25A8-4E17-9F45-7A8BF8A82414}" type="presParOf" srcId="{EF935BFA-0D6C-48FF-B180-DFCE45E04912}" destId="{1062A382-BF0E-4F3C-BFFC-9CAF623D8397}" srcOrd="1" destOrd="0" presId="urn:microsoft.com/office/officeart/2018/2/layout/IconCircleList"/>
    <dgm:cxn modelId="{EFA6D455-720D-438E-A1B8-52BDE776CECD}" type="presParOf" srcId="{EF935BFA-0D6C-48FF-B180-DFCE45E04912}" destId="{71A13E07-B32E-4B19-BF65-1626AFEC2EBB}" srcOrd="2" destOrd="0" presId="urn:microsoft.com/office/officeart/2018/2/layout/IconCircleList"/>
    <dgm:cxn modelId="{23302E30-945D-49B6-80E2-AA10181433B6}" type="presParOf" srcId="{EF935BFA-0D6C-48FF-B180-DFCE45E04912}" destId="{C952C32C-BD8C-4CBB-A7DB-2BEFF3B4761A}" srcOrd="3" destOrd="0" presId="urn:microsoft.com/office/officeart/2018/2/layout/IconCircleList"/>
    <dgm:cxn modelId="{C48FDB1F-E154-4857-85C5-1C99865B33AF}" type="presParOf" srcId="{598C2A05-95E1-4747-85AC-9017D9378B7B}" destId="{68AA6340-C785-445E-B9F6-E9A304BF33A0}" srcOrd="9" destOrd="0" presId="urn:microsoft.com/office/officeart/2018/2/layout/IconCircleList"/>
    <dgm:cxn modelId="{00F6E3FF-FBFE-4D07-BF3F-C89FFABAEAC7}" type="presParOf" srcId="{598C2A05-95E1-4747-85AC-9017D9378B7B}" destId="{9ADCD6F0-6DDF-412D-838E-ECE17464C528}" srcOrd="10" destOrd="0" presId="urn:microsoft.com/office/officeart/2018/2/layout/IconCircleList"/>
    <dgm:cxn modelId="{B6305FCF-B989-4213-A45B-E4C480590067}" type="presParOf" srcId="{9ADCD6F0-6DDF-412D-838E-ECE17464C528}" destId="{CCDA5CC6-15D4-43CD-B477-DAD097ED3A0C}" srcOrd="0" destOrd="0" presId="urn:microsoft.com/office/officeart/2018/2/layout/IconCircleList"/>
    <dgm:cxn modelId="{306CB0B2-0BCF-4BA4-BFF6-09628637975B}" type="presParOf" srcId="{9ADCD6F0-6DDF-412D-838E-ECE17464C528}" destId="{7E9C1DA6-8EE0-4368-A900-3497F6604745}" srcOrd="1" destOrd="0" presId="urn:microsoft.com/office/officeart/2018/2/layout/IconCircleList"/>
    <dgm:cxn modelId="{2355C99E-7A7F-4134-BD4F-8C87EFC19EAB}" type="presParOf" srcId="{9ADCD6F0-6DDF-412D-838E-ECE17464C528}" destId="{79B6E947-6C4E-4FA4-AE3E-02BC850DF0A5}" srcOrd="2" destOrd="0" presId="urn:microsoft.com/office/officeart/2018/2/layout/IconCircleList"/>
    <dgm:cxn modelId="{33CCB6FB-B626-4820-B1A7-BE20B35E9417}" type="presParOf" srcId="{9ADCD6F0-6DDF-412D-838E-ECE17464C528}" destId="{9AA622EF-F371-4A73-98CD-E45DB5F35A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F6815-FA59-4264-86B4-9C122411ECD1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151CAA-5B47-4DED-810F-64AF431D7F70}">
      <dgm:prSet/>
      <dgm:spPr/>
      <dgm:t>
        <a:bodyPr/>
        <a:lstStyle/>
        <a:p>
          <a:r>
            <a:rPr lang="en-US" b="1"/>
            <a:t>Introduction</a:t>
          </a:r>
          <a:endParaRPr lang="en-US"/>
        </a:p>
      </dgm:t>
    </dgm:pt>
    <dgm:pt modelId="{129FF2CA-AAEE-4589-A50C-AB4E3F3B8046}" type="parTrans" cxnId="{0D40965F-49FD-4F75-8991-179EA6451A8B}">
      <dgm:prSet/>
      <dgm:spPr/>
      <dgm:t>
        <a:bodyPr/>
        <a:lstStyle/>
        <a:p>
          <a:endParaRPr lang="en-US"/>
        </a:p>
      </dgm:t>
    </dgm:pt>
    <dgm:pt modelId="{1601C71B-6CE7-46F0-915E-7A9CF91E8E28}" type="sibTrans" cxnId="{0D40965F-49FD-4F75-8991-179EA6451A8B}">
      <dgm:prSet/>
      <dgm:spPr/>
      <dgm:t>
        <a:bodyPr/>
        <a:lstStyle/>
        <a:p>
          <a:endParaRPr lang="en-US"/>
        </a:p>
      </dgm:t>
    </dgm:pt>
    <dgm:pt modelId="{BABD5E4B-0498-4D38-BA2A-33D157A7A139}">
      <dgm:prSet/>
      <dgm:spPr/>
      <dgm:t>
        <a:bodyPr/>
        <a:lstStyle/>
        <a:p>
          <a:r>
            <a:rPr lang="en-US" dirty="0"/>
            <a:t>Why would anyone want to read any further after reading this introduction?</a:t>
          </a:r>
        </a:p>
      </dgm:t>
    </dgm:pt>
    <dgm:pt modelId="{248DB330-3B28-4B37-8943-C773BD54B030}" type="parTrans" cxnId="{B4B7B61C-F3B5-4E46-89BA-D25B5683FE63}">
      <dgm:prSet/>
      <dgm:spPr/>
      <dgm:t>
        <a:bodyPr/>
        <a:lstStyle/>
        <a:p>
          <a:endParaRPr lang="en-US"/>
        </a:p>
      </dgm:t>
    </dgm:pt>
    <dgm:pt modelId="{C020D509-7B33-4F5E-84A7-410051BB5AAD}" type="sibTrans" cxnId="{B4B7B61C-F3B5-4E46-89BA-D25B5683FE63}">
      <dgm:prSet/>
      <dgm:spPr/>
      <dgm:t>
        <a:bodyPr/>
        <a:lstStyle/>
        <a:p>
          <a:endParaRPr lang="en-US"/>
        </a:p>
      </dgm:t>
    </dgm:pt>
    <dgm:pt modelId="{EB167767-ADF9-4A77-9DD7-844864517215}">
      <dgm:prSet/>
      <dgm:spPr/>
      <dgm:t>
        <a:bodyPr/>
        <a:lstStyle/>
        <a:p>
          <a:r>
            <a:rPr lang="en-US"/>
            <a:t>If you cannot answer why, then… FIX IT!</a:t>
          </a:r>
        </a:p>
      </dgm:t>
    </dgm:pt>
    <dgm:pt modelId="{4753E3F8-6397-4588-993E-768529905F65}" type="parTrans" cxnId="{0C2F6E6D-FA89-4F98-811C-3C5B0AC6D341}">
      <dgm:prSet/>
      <dgm:spPr/>
      <dgm:t>
        <a:bodyPr/>
        <a:lstStyle/>
        <a:p>
          <a:endParaRPr lang="en-US"/>
        </a:p>
      </dgm:t>
    </dgm:pt>
    <dgm:pt modelId="{B8D09A2E-E250-42AD-AE36-C8AB2410026E}" type="sibTrans" cxnId="{0C2F6E6D-FA89-4F98-811C-3C5B0AC6D341}">
      <dgm:prSet/>
      <dgm:spPr/>
      <dgm:t>
        <a:bodyPr/>
        <a:lstStyle/>
        <a:p>
          <a:endParaRPr lang="en-US"/>
        </a:p>
      </dgm:t>
    </dgm:pt>
    <dgm:pt modelId="{CACA2225-11CF-49B1-943E-165B1427CD18}" type="pres">
      <dgm:prSet presAssocID="{168F6815-FA59-4264-86B4-9C122411EC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4A45ED-9889-494A-B5F3-790DA3CE6DB7}" type="pres">
      <dgm:prSet presAssocID="{8E151CAA-5B47-4DED-810F-64AF431D7F70}" presName="hierRoot1" presStyleCnt="0">
        <dgm:presLayoutVars>
          <dgm:hierBranch val="init"/>
        </dgm:presLayoutVars>
      </dgm:prSet>
      <dgm:spPr/>
    </dgm:pt>
    <dgm:pt modelId="{26941A42-A5F1-4F5D-BE64-8FA128B1097E}" type="pres">
      <dgm:prSet presAssocID="{8E151CAA-5B47-4DED-810F-64AF431D7F70}" presName="rootComposite1" presStyleCnt="0"/>
      <dgm:spPr/>
    </dgm:pt>
    <dgm:pt modelId="{B29B0112-8130-4095-8AD2-C1727F16530B}" type="pres">
      <dgm:prSet presAssocID="{8E151CAA-5B47-4DED-810F-64AF431D7F70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2247CB-1756-4E81-AB07-EBC0089C96C1}" type="pres">
      <dgm:prSet presAssocID="{8E151CAA-5B47-4DED-810F-64AF431D7F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5AC211F-2410-48AF-B7EE-9B37ECD568AF}" type="pres">
      <dgm:prSet presAssocID="{8E151CAA-5B47-4DED-810F-64AF431D7F70}" presName="hierChild2" presStyleCnt="0"/>
      <dgm:spPr/>
    </dgm:pt>
    <dgm:pt modelId="{6C9E17A2-056C-434E-BE0C-D4E49EBCABF0}" type="pres">
      <dgm:prSet presAssocID="{8E151CAA-5B47-4DED-810F-64AF431D7F70}" presName="hierChild3" presStyleCnt="0"/>
      <dgm:spPr/>
    </dgm:pt>
    <dgm:pt modelId="{B9CE31E9-7B87-410E-942D-81F1990E43AD}" type="pres">
      <dgm:prSet presAssocID="{BABD5E4B-0498-4D38-BA2A-33D157A7A139}" presName="hierRoot1" presStyleCnt="0">
        <dgm:presLayoutVars>
          <dgm:hierBranch val="init"/>
        </dgm:presLayoutVars>
      </dgm:prSet>
      <dgm:spPr/>
    </dgm:pt>
    <dgm:pt modelId="{1B7C981C-8203-4710-BD41-37D7A951738C}" type="pres">
      <dgm:prSet presAssocID="{BABD5E4B-0498-4D38-BA2A-33D157A7A139}" presName="rootComposite1" presStyleCnt="0"/>
      <dgm:spPr/>
    </dgm:pt>
    <dgm:pt modelId="{E4E9296B-C649-47DF-A9EE-9C79A4FE1BAC}" type="pres">
      <dgm:prSet presAssocID="{BABD5E4B-0498-4D38-BA2A-33D157A7A139}" presName="rootText1" presStyleLbl="node0" presStyleIdx="1" presStyleCnt="3" custScaleY="139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BF800-896E-4BB7-A48B-46D9EEF773A6}" type="pres">
      <dgm:prSet presAssocID="{BABD5E4B-0498-4D38-BA2A-33D157A7A1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30FAD0-2A1B-4D80-ACA0-774E4FD8A57E}" type="pres">
      <dgm:prSet presAssocID="{BABD5E4B-0498-4D38-BA2A-33D157A7A139}" presName="hierChild2" presStyleCnt="0"/>
      <dgm:spPr/>
    </dgm:pt>
    <dgm:pt modelId="{C9C43DFA-DDD4-477D-9AEF-46C5F50AFE9C}" type="pres">
      <dgm:prSet presAssocID="{BABD5E4B-0498-4D38-BA2A-33D157A7A139}" presName="hierChild3" presStyleCnt="0"/>
      <dgm:spPr/>
    </dgm:pt>
    <dgm:pt modelId="{C5A2EFED-7782-4D06-8F35-F54880CCDDA6}" type="pres">
      <dgm:prSet presAssocID="{EB167767-ADF9-4A77-9DD7-844864517215}" presName="hierRoot1" presStyleCnt="0">
        <dgm:presLayoutVars>
          <dgm:hierBranch val="init"/>
        </dgm:presLayoutVars>
      </dgm:prSet>
      <dgm:spPr/>
    </dgm:pt>
    <dgm:pt modelId="{8BCACC65-AA28-4FA9-A0D9-038991DFF177}" type="pres">
      <dgm:prSet presAssocID="{EB167767-ADF9-4A77-9DD7-844864517215}" presName="rootComposite1" presStyleCnt="0"/>
      <dgm:spPr/>
    </dgm:pt>
    <dgm:pt modelId="{17DE3233-AD80-40B9-B254-7166FD663B3B}" type="pres">
      <dgm:prSet presAssocID="{EB167767-ADF9-4A77-9DD7-844864517215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3292B-B455-42AB-BE84-38B76CCC155D}" type="pres">
      <dgm:prSet presAssocID="{EB167767-ADF9-4A77-9DD7-8448645172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86DE431-3E20-4E9D-973F-0303EB0303A4}" type="pres">
      <dgm:prSet presAssocID="{EB167767-ADF9-4A77-9DD7-844864517215}" presName="hierChild2" presStyleCnt="0"/>
      <dgm:spPr/>
    </dgm:pt>
    <dgm:pt modelId="{3C8932C1-1E73-4197-ACAA-42D0025E6F47}" type="pres">
      <dgm:prSet presAssocID="{EB167767-ADF9-4A77-9DD7-844864517215}" presName="hierChild3" presStyleCnt="0"/>
      <dgm:spPr/>
    </dgm:pt>
  </dgm:ptLst>
  <dgm:cxnLst>
    <dgm:cxn modelId="{E41B39A2-E190-4E89-A6A9-F12995B83DA8}" type="presOf" srcId="{EB167767-ADF9-4A77-9DD7-844864517215}" destId="{17DE3233-AD80-40B9-B254-7166FD663B3B}" srcOrd="0" destOrd="0" presId="urn:microsoft.com/office/officeart/2009/3/layout/HorizontalOrganizationChart"/>
    <dgm:cxn modelId="{7BD8B8F1-F63F-44B3-B8BA-FC5FE9E117D9}" type="presOf" srcId="{168F6815-FA59-4264-86B4-9C122411ECD1}" destId="{CACA2225-11CF-49B1-943E-165B1427CD18}" srcOrd="0" destOrd="0" presId="urn:microsoft.com/office/officeart/2009/3/layout/HorizontalOrganizationChart"/>
    <dgm:cxn modelId="{61F9F61C-2571-4D8A-8B89-A8346E4B91B7}" type="presOf" srcId="{EB167767-ADF9-4A77-9DD7-844864517215}" destId="{7053292B-B455-42AB-BE84-38B76CCC155D}" srcOrd="1" destOrd="0" presId="urn:microsoft.com/office/officeart/2009/3/layout/HorizontalOrganizationChart"/>
    <dgm:cxn modelId="{0C2F6E6D-FA89-4F98-811C-3C5B0AC6D341}" srcId="{168F6815-FA59-4264-86B4-9C122411ECD1}" destId="{EB167767-ADF9-4A77-9DD7-844864517215}" srcOrd="2" destOrd="0" parTransId="{4753E3F8-6397-4588-993E-768529905F65}" sibTransId="{B8D09A2E-E250-42AD-AE36-C8AB2410026E}"/>
    <dgm:cxn modelId="{2D45E15A-3E14-40D8-A376-E82E2D4672F4}" type="presOf" srcId="{BABD5E4B-0498-4D38-BA2A-33D157A7A139}" destId="{E4E9296B-C649-47DF-A9EE-9C79A4FE1BAC}" srcOrd="0" destOrd="0" presId="urn:microsoft.com/office/officeart/2009/3/layout/HorizontalOrganizationChart"/>
    <dgm:cxn modelId="{4835BCFE-F333-4FE2-A2C2-719E06B8F0B5}" type="presOf" srcId="{8E151CAA-5B47-4DED-810F-64AF431D7F70}" destId="{0A2247CB-1756-4E81-AB07-EBC0089C96C1}" srcOrd="1" destOrd="0" presId="urn:microsoft.com/office/officeart/2009/3/layout/HorizontalOrganizationChart"/>
    <dgm:cxn modelId="{B4B7B61C-F3B5-4E46-89BA-D25B5683FE63}" srcId="{168F6815-FA59-4264-86B4-9C122411ECD1}" destId="{BABD5E4B-0498-4D38-BA2A-33D157A7A139}" srcOrd="1" destOrd="0" parTransId="{248DB330-3B28-4B37-8943-C773BD54B030}" sibTransId="{C020D509-7B33-4F5E-84A7-410051BB5AAD}"/>
    <dgm:cxn modelId="{0D40965F-49FD-4F75-8991-179EA6451A8B}" srcId="{168F6815-FA59-4264-86B4-9C122411ECD1}" destId="{8E151CAA-5B47-4DED-810F-64AF431D7F70}" srcOrd="0" destOrd="0" parTransId="{129FF2CA-AAEE-4589-A50C-AB4E3F3B8046}" sibTransId="{1601C71B-6CE7-46F0-915E-7A9CF91E8E28}"/>
    <dgm:cxn modelId="{C33192B8-46DA-4AC8-B58A-3D00A6ECE88B}" type="presOf" srcId="{8E151CAA-5B47-4DED-810F-64AF431D7F70}" destId="{B29B0112-8130-4095-8AD2-C1727F16530B}" srcOrd="0" destOrd="0" presId="urn:microsoft.com/office/officeart/2009/3/layout/HorizontalOrganizationChart"/>
    <dgm:cxn modelId="{1AADBF6B-3F26-4268-80A2-E4F419632D99}" type="presOf" srcId="{BABD5E4B-0498-4D38-BA2A-33D157A7A139}" destId="{B44BF800-896E-4BB7-A48B-46D9EEF773A6}" srcOrd="1" destOrd="0" presId="urn:microsoft.com/office/officeart/2009/3/layout/HorizontalOrganizationChart"/>
    <dgm:cxn modelId="{502BED9F-95A9-4A9F-99C2-0D72FBCFB895}" type="presParOf" srcId="{CACA2225-11CF-49B1-943E-165B1427CD18}" destId="{454A45ED-9889-494A-B5F3-790DA3CE6DB7}" srcOrd="0" destOrd="0" presId="urn:microsoft.com/office/officeart/2009/3/layout/HorizontalOrganizationChart"/>
    <dgm:cxn modelId="{7DCA004C-6939-4C9A-8875-E74486CA7364}" type="presParOf" srcId="{454A45ED-9889-494A-B5F3-790DA3CE6DB7}" destId="{26941A42-A5F1-4F5D-BE64-8FA128B1097E}" srcOrd="0" destOrd="0" presId="urn:microsoft.com/office/officeart/2009/3/layout/HorizontalOrganizationChart"/>
    <dgm:cxn modelId="{FA5AE2C7-9BB2-4244-8687-38ADF07D5E9C}" type="presParOf" srcId="{26941A42-A5F1-4F5D-BE64-8FA128B1097E}" destId="{B29B0112-8130-4095-8AD2-C1727F16530B}" srcOrd="0" destOrd="0" presId="urn:microsoft.com/office/officeart/2009/3/layout/HorizontalOrganizationChart"/>
    <dgm:cxn modelId="{41E8FB1C-405E-43AC-BC3D-0BCF4770D6B3}" type="presParOf" srcId="{26941A42-A5F1-4F5D-BE64-8FA128B1097E}" destId="{0A2247CB-1756-4E81-AB07-EBC0089C96C1}" srcOrd="1" destOrd="0" presId="urn:microsoft.com/office/officeart/2009/3/layout/HorizontalOrganizationChart"/>
    <dgm:cxn modelId="{C54AA772-96E9-4F55-AB05-CEAEA916F885}" type="presParOf" srcId="{454A45ED-9889-494A-B5F3-790DA3CE6DB7}" destId="{25AC211F-2410-48AF-B7EE-9B37ECD568AF}" srcOrd="1" destOrd="0" presId="urn:microsoft.com/office/officeart/2009/3/layout/HorizontalOrganizationChart"/>
    <dgm:cxn modelId="{21FB8790-DE1A-4DCD-A643-96089CF405C4}" type="presParOf" srcId="{454A45ED-9889-494A-B5F3-790DA3CE6DB7}" destId="{6C9E17A2-056C-434E-BE0C-D4E49EBCABF0}" srcOrd="2" destOrd="0" presId="urn:microsoft.com/office/officeart/2009/3/layout/HorizontalOrganizationChart"/>
    <dgm:cxn modelId="{E890F293-C1F0-485A-BC76-E253E5C4ED2D}" type="presParOf" srcId="{CACA2225-11CF-49B1-943E-165B1427CD18}" destId="{B9CE31E9-7B87-410E-942D-81F1990E43AD}" srcOrd="1" destOrd="0" presId="urn:microsoft.com/office/officeart/2009/3/layout/HorizontalOrganizationChart"/>
    <dgm:cxn modelId="{EA911C97-9969-4100-9598-863079B158B9}" type="presParOf" srcId="{B9CE31E9-7B87-410E-942D-81F1990E43AD}" destId="{1B7C981C-8203-4710-BD41-37D7A951738C}" srcOrd="0" destOrd="0" presId="urn:microsoft.com/office/officeart/2009/3/layout/HorizontalOrganizationChart"/>
    <dgm:cxn modelId="{3BE78528-5E99-4100-A379-EE133112F79B}" type="presParOf" srcId="{1B7C981C-8203-4710-BD41-37D7A951738C}" destId="{E4E9296B-C649-47DF-A9EE-9C79A4FE1BAC}" srcOrd="0" destOrd="0" presId="urn:microsoft.com/office/officeart/2009/3/layout/HorizontalOrganizationChart"/>
    <dgm:cxn modelId="{0BD8AFE3-0A00-4DBD-8C41-017D71334F76}" type="presParOf" srcId="{1B7C981C-8203-4710-BD41-37D7A951738C}" destId="{B44BF800-896E-4BB7-A48B-46D9EEF773A6}" srcOrd="1" destOrd="0" presId="urn:microsoft.com/office/officeart/2009/3/layout/HorizontalOrganizationChart"/>
    <dgm:cxn modelId="{3713E4A2-1568-4D6F-9D62-ED451D5347A9}" type="presParOf" srcId="{B9CE31E9-7B87-410E-942D-81F1990E43AD}" destId="{3930FAD0-2A1B-4D80-ACA0-774E4FD8A57E}" srcOrd="1" destOrd="0" presId="urn:microsoft.com/office/officeart/2009/3/layout/HorizontalOrganizationChart"/>
    <dgm:cxn modelId="{9698E0B9-F4C2-441A-8910-E11B4D1EFA6D}" type="presParOf" srcId="{B9CE31E9-7B87-410E-942D-81F1990E43AD}" destId="{C9C43DFA-DDD4-477D-9AEF-46C5F50AFE9C}" srcOrd="2" destOrd="0" presId="urn:microsoft.com/office/officeart/2009/3/layout/HorizontalOrganizationChart"/>
    <dgm:cxn modelId="{B45212BD-5BD1-4734-AD25-8D9524DE3813}" type="presParOf" srcId="{CACA2225-11CF-49B1-943E-165B1427CD18}" destId="{C5A2EFED-7782-4D06-8F35-F54880CCDDA6}" srcOrd="2" destOrd="0" presId="urn:microsoft.com/office/officeart/2009/3/layout/HorizontalOrganizationChart"/>
    <dgm:cxn modelId="{5C9CF780-9CCE-4B87-8E49-CDE4F60C0138}" type="presParOf" srcId="{C5A2EFED-7782-4D06-8F35-F54880CCDDA6}" destId="{8BCACC65-AA28-4FA9-A0D9-038991DFF177}" srcOrd="0" destOrd="0" presId="urn:microsoft.com/office/officeart/2009/3/layout/HorizontalOrganizationChart"/>
    <dgm:cxn modelId="{EFF3FF9B-BA32-47F0-AEB7-84E731A8367C}" type="presParOf" srcId="{8BCACC65-AA28-4FA9-A0D9-038991DFF177}" destId="{17DE3233-AD80-40B9-B254-7166FD663B3B}" srcOrd="0" destOrd="0" presId="urn:microsoft.com/office/officeart/2009/3/layout/HorizontalOrganizationChart"/>
    <dgm:cxn modelId="{E58E4F52-EBBA-452B-A184-E9C6025F325E}" type="presParOf" srcId="{8BCACC65-AA28-4FA9-A0D9-038991DFF177}" destId="{7053292B-B455-42AB-BE84-38B76CCC155D}" srcOrd="1" destOrd="0" presId="urn:microsoft.com/office/officeart/2009/3/layout/HorizontalOrganizationChart"/>
    <dgm:cxn modelId="{40FB8D02-0603-413F-BCAF-564D161859A6}" type="presParOf" srcId="{C5A2EFED-7782-4D06-8F35-F54880CCDDA6}" destId="{A86DE431-3E20-4E9D-973F-0303EB0303A4}" srcOrd="1" destOrd="0" presId="urn:microsoft.com/office/officeart/2009/3/layout/HorizontalOrganizationChart"/>
    <dgm:cxn modelId="{0990576B-4959-441B-982E-4AD210217643}" type="presParOf" srcId="{C5A2EFED-7782-4D06-8F35-F54880CCDDA6}" destId="{3C8932C1-1E73-4197-ACAA-42D0025E6F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0C2AA0-9989-4606-8DA1-A09CBE57EE0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096092-AB2F-46C7-8CD1-B5C53364DB8C}">
      <dgm:prSet/>
      <dgm:spPr/>
      <dgm:t>
        <a:bodyPr/>
        <a:lstStyle/>
        <a:p>
          <a:r>
            <a:rPr lang="en-US" b="1"/>
            <a:t>Body Paragraphs</a:t>
          </a:r>
          <a:endParaRPr lang="en-US"/>
        </a:p>
      </dgm:t>
    </dgm:pt>
    <dgm:pt modelId="{78590868-17E5-48E5-90E0-785FA512F48C}" type="parTrans" cxnId="{DD28D1FC-C122-403F-889B-3D30CC995F6E}">
      <dgm:prSet/>
      <dgm:spPr/>
      <dgm:t>
        <a:bodyPr/>
        <a:lstStyle/>
        <a:p>
          <a:endParaRPr lang="en-US"/>
        </a:p>
      </dgm:t>
    </dgm:pt>
    <dgm:pt modelId="{5151AF58-3B1A-4BBB-95CE-79213EC74310}" type="sibTrans" cxnId="{DD28D1FC-C122-403F-889B-3D30CC995F6E}">
      <dgm:prSet/>
      <dgm:spPr/>
      <dgm:t>
        <a:bodyPr/>
        <a:lstStyle/>
        <a:p>
          <a:endParaRPr lang="en-US"/>
        </a:p>
      </dgm:t>
    </dgm:pt>
    <dgm:pt modelId="{B0D98537-AD02-4D65-92A5-32EB55ABEFEA}">
      <dgm:prSet/>
      <dgm:spPr/>
      <dgm:t>
        <a:bodyPr/>
        <a:lstStyle/>
        <a:p>
          <a:r>
            <a:rPr lang="en-US" b="1"/>
            <a:t>Go one by one for each paragraph…</a:t>
          </a:r>
          <a:endParaRPr lang="en-US"/>
        </a:p>
      </dgm:t>
    </dgm:pt>
    <dgm:pt modelId="{A4BB11AC-A576-4893-8FF4-41198F21B0B8}" type="parTrans" cxnId="{349E1EE9-1B92-4355-9FA3-3D76B7F471AF}">
      <dgm:prSet/>
      <dgm:spPr/>
      <dgm:t>
        <a:bodyPr/>
        <a:lstStyle/>
        <a:p>
          <a:endParaRPr lang="en-US"/>
        </a:p>
      </dgm:t>
    </dgm:pt>
    <dgm:pt modelId="{578808DF-1163-4A16-A32E-B4A384AB0461}" type="sibTrans" cxnId="{349E1EE9-1B92-4355-9FA3-3D76B7F471AF}">
      <dgm:prSet/>
      <dgm:spPr/>
      <dgm:t>
        <a:bodyPr/>
        <a:lstStyle/>
        <a:p>
          <a:endParaRPr lang="en-US"/>
        </a:p>
      </dgm:t>
    </dgm:pt>
    <dgm:pt modelId="{2FEB882B-8026-4562-95E9-5CF4383D0229}">
      <dgm:prSet/>
      <dgm:spPr/>
      <dgm:t>
        <a:bodyPr/>
        <a:lstStyle/>
        <a:p>
          <a:r>
            <a:rPr lang="en-US"/>
            <a:t>Why do I say that?</a:t>
          </a:r>
        </a:p>
      </dgm:t>
    </dgm:pt>
    <dgm:pt modelId="{31CA83FF-B12F-4C0B-BBFE-79905A4D8F9E}" type="parTrans" cxnId="{1DF52FB3-D0D6-46EE-8607-230579E41FEA}">
      <dgm:prSet/>
      <dgm:spPr/>
      <dgm:t>
        <a:bodyPr/>
        <a:lstStyle/>
        <a:p>
          <a:endParaRPr lang="en-US"/>
        </a:p>
      </dgm:t>
    </dgm:pt>
    <dgm:pt modelId="{C42BFA9A-1158-4DA3-A06A-2C95986588AA}" type="sibTrans" cxnId="{1DF52FB3-D0D6-46EE-8607-230579E41FEA}">
      <dgm:prSet/>
      <dgm:spPr/>
      <dgm:t>
        <a:bodyPr/>
        <a:lstStyle/>
        <a:p>
          <a:endParaRPr lang="en-US"/>
        </a:p>
      </dgm:t>
    </dgm:pt>
    <dgm:pt modelId="{E4835E2A-C9E1-4FEA-8FFA-00629EC79217}">
      <dgm:prSet/>
      <dgm:spPr/>
      <dgm:t>
        <a:bodyPr/>
        <a:lstStyle/>
        <a:p>
          <a:r>
            <a:rPr lang="en-US"/>
            <a:t>Why do I think that?</a:t>
          </a:r>
        </a:p>
      </dgm:t>
    </dgm:pt>
    <dgm:pt modelId="{8129DA07-F9F4-4016-80D4-1204ED4B5834}" type="parTrans" cxnId="{764802A0-B6AE-4230-8870-2B3D01F2FA59}">
      <dgm:prSet/>
      <dgm:spPr/>
      <dgm:t>
        <a:bodyPr/>
        <a:lstStyle/>
        <a:p>
          <a:endParaRPr lang="en-US"/>
        </a:p>
      </dgm:t>
    </dgm:pt>
    <dgm:pt modelId="{0256D51C-360E-42A9-8579-81120DDF102B}" type="sibTrans" cxnId="{764802A0-B6AE-4230-8870-2B3D01F2FA59}">
      <dgm:prSet/>
      <dgm:spPr/>
      <dgm:t>
        <a:bodyPr/>
        <a:lstStyle/>
        <a:p>
          <a:endParaRPr lang="en-US"/>
        </a:p>
      </dgm:t>
    </dgm:pt>
    <dgm:pt modelId="{414E74E5-910A-4ED7-BFDA-45EB858550A6}">
      <dgm:prSet/>
      <dgm:spPr/>
      <dgm:t>
        <a:bodyPr/>
        <a:lstStyle/>
        <a:p>
          <a:r>
            <a:rPr lang="en-US"/>
            <a:t>Why did I use this quote here?</a:t>
          </a:r>
        </a:p>
      </dgm:t>
    </dgm:pt>
    <dgm:pt modelId="{F138D179-1103-462A-BF9C-18D6DC556C01}" type="parTrans" cxnId="{D542DD17-D788-4FF6-810C-292EB7ADFE3C}">
      <dgm:prSet/>
      <dgm:spPr/>
      <dgm:t>
        <a:bodyPr/>
        <a:lstStyle/>
        <a:p>
          <a:endParaRPr lang="en-US"/>
        </a:p>
      </dgm:t>
    </dgm:pt>
    <dgm:pt modelId="{5A6C0620-BCE7-4C64-88FB-B914017C91BC}" type="sibTrans" cxnId="{D542DD17-D788-4FF6-810C-292EB7ADFE3C}">
      <dgm:prSet/>
      <dgm:spPr/>
      <dgm:t>
        <a:bodyPr/>
        <a:lstStyle/>
        <a:p>
          <a:endParaRPr lang="en-US"/>
        </a:p>
      </dgm:t>
    </dgm:pt>
    <dgm:pt modelId="{9907DEBC-257A-42D4-A9C8-FA7D20C016B1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Why does what I wrote after it explain why I used this quote here?</a:t>
          </a:r>
        </a:p>
      </dgm:t>
    </dgm:pt>
    <dgm:pt modelId="{64BD46A7-527E-4D1D-A8D9-0535A0502D11}" type="parTrans" cxnId="{593B576F-435B-4942-98C4-3C6691F524C9}">
      <dgm:prSet/>
      <dgm:spPr/>
      <dgm:t>
        <a:bodyPr/>
        <a:lstStyle/>
        <a:p>
          <a:endParaRPr lang="en-US"/>
        </a:p>
      </dgm:t>
    </dgm:pt>
    <dgm:pt modelId="{3F228F8F-0A9F-4F47-B69B-867583280279}" type="sibTrans" cxnId="{593B576F-435B-4942-98C4-3C6691F524C9}">
      <dgm:prSet/>
      <dgm:spPr/>
      <dgm:t>
        <a:bodyPr/>
        <a:lstStyle/>
        <a:p>
          <a:endParaRPr lang="en-US"/>
        </a:p>
      </dgm:t>
    </dgm:pt>
    <dgm:pt modelId="{B6598C27-4A23-465F-A2BE-E6B600120841}">
      <dgm:prSet/>
      <dgm:spPr/>
      <dgm:t>
        <a:bodyPr/>
        <a:lstStyle/>
        <a:p>
          <a:r>
            <a:rPr lang="en-US"/>
            <a:t>Does this paragraph explain my thesis?  Why/Why not?</a:t>
          </a:r>
        </a:p>
      </dgm:t>
    </dgm:pt>
    <dgm:pt modelId="{045B8D3D-D99E-4C07-9238-62627201BCB1}" type="parTrans" cxnId="{F788CD51-06A2-4961-8511-48C61A713013}">
      <dgm:prSet/>
      <dgm:spPr/>
      <dgm:t>
        <a:bodyPr/>
        <a:lstStyle/>
        <a:p>
          <a:endParaRPr lang="en-US"/>
        </a:p>
      </dgm:t>
    </dgm:pt>
    <dgm:pt modelId="{AA4EBCAF-320E-462B-B3E8-DCDEAAC24727}" type="sibTrans" cxnId="{F788CD51-06A2-4961-8511-48C61A713013}">
      <dgm:prSet/>
      <dgm:spPr/>
      <dgm:t>
        <a:bodyPr/>
        <a:lstStyle/>
        <a:p>
          <a:endParaRPr lang="en-US"/>
        </a:p>
      </dgm:t>
    </dgm:pt>
    <dgm:pt modelId="{8E94E018-9684-4F4D-B1A2-20DB63D3C8E6}">
      <dgm:prSet/>
      <dgm:spPr/>
      <dgm:t>
        <a:bodyPr/>
        <a:lstStyle/>
        <a:p>
          <a:r>
            <a:rPr lang="en-US"/>
            <a:t>If you cannot answer why, then… FIX IT!</a:t>
          </a:r>
        </a:p>
      </dgm:t>
    </dgm:pt>
    <dgm:pt modelId="{93DC94A9-0E5B-44DA-B69E-1BBFB9550BE4}" type="parTrans" cxnId="{05C45A8F-3CDF-44A2-B1F5-BB78017D3BD6}">
      <dgm:prSet/>
      <dgm:spPr/>
      <dgm:t>
        <a:bodyPr/>
        <a:lstStyle/>
        <a:p>
          <a:endParaRPr lang="en-US"/>
        </a:p>
      </dgm:t>
    </dgm:pt>
    <dgm:pt modelId="{9E6BB48A-59EF-45DB-85FB-B7433AE778C0}" type="sibTrans" cxnId="{05C45A8F-3CDF-44A2-B1F5-BB78017D3BD6}">
      <dgm:prSet/>
      <dgm:spPr/>
      <dgm:t>
        <a:bodyPr/>
        <a:lstStyle/>
        <a:p>
          <a:endParaRPr lang="en-US"/>
        </a:p>
      </dgm:t>
    </dgm:pt>
    <dgm:pt modelId="{9493963B-63FD-4B8A-9765-38E79A3997A9}" type="pres">
      <dgm:prSet presAssocID="{490C2AA0-9989-4606-8DA1-A09CBE57EE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0E6040-86E4-4E62-9757-63EB6FA9D631}" type="pres">
      <dgm:prSet presAssocID="{73096092-AB2F-46C7-8CD1-B5C53364DB8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E1694-87C3-45C4-9870-926D28A830B4}" type="pres">
      <dgm:prSet presAssocID="{5151AF58-3B1A-4BBB-95CE-79213EC74310}" presName="sibTrans" presStyleLbl="sibTrans1D1" presStyleIdx="0" presStyleCnt="7"/>
      <dgm:spPr/>
      <dgm:t>
        <a:bodyPr/>
        <a:lstStyle/>
        <a:p>
          <a:endParaRPr lang="en-US"/>
        </a:p>
      </dgm:t>
    </dgm:pt>
    <dgm:pt modelId="{DA0BE722-CC43-4D46-B981-D01C392167A1}" type="pres">
      <dgm:prSet presAssocID="{5151AF58-3B1A-4BBB-95CE-79213EC74310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B226E508-5D96-4FE1-BD1F-6874E7DAA9E1}" type="pres">
      <dgm:prSet presAssocID="{B0D98537-AD02-4D65-92A5-32EB55ABEFE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5DDBF-25FB-4445-B8B2-A5F82F1598BC}" type="pres">
      <dgm:prSet presAssocID="{578808DF-1163-4A16-A32E-B4A384AB046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8544E22-E5EE-4788-8EFB-267E166F581D}" type="pres">
      <dgm:prSet presAssocID="{578808DF-1163-4A16-A32E-B4A384AB0461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64CDA67D-2B74-435B-8100-857E961B07C9}" type="pres">
      <dgm:prSet presAssocID="{2FEB882B-8026-4562-95E9-5CF4383D022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080E3-2B04-4837-B1A0-7015A36627AD}" type="pres">
      <dgm:prSet presAssocID="{C42BFA9A-1158-4DA3-A06A-2C95986588AA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7113ECA-3891-4E86-B3D3-521854D9638A}" type="pres">
      <dgm:prSet presAssocID="{C42BFA9A-1158-4DA3-A06A-2C95986588AA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56A5D15F-9453-48EB-AC46-79B6718CDD09}" type="pres">
      <dgm:prSet presAssocID="{E4835E2A-C9E1-4FEA-8FFA-00629EC7921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8B8CE-15B7-4924-AEFD-5889D18A6439}" type="pres">
      <dgm:prSet presAssocID="{0256D51C-360E-42A9-8579-81120DDF102B}" presName="sibTrans" presStyleLbl="sibTrans1D1" presStyleIdx="3" presStyleCnt="7"/>
      <dgm:spPr/>
      <dgm:t>
        <a:bodyPr/>
        <a:lstStyle/>
        <a:p>
          <a:endParaRPr lang="en-US"/>
        </a:p>
      </dgm:t>
    </dgm:pt>
    <dgm:pt modelId="{7154FAF7-2F4D-49D9-A962-30868CE2EA13}" type="pres">
      <dgm:prSet presAssocID="{0256D51C-360E-42A9-8579-81120DDF102B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F1484A25-F984-4F7C-BAFE-2499B941AB81}" type="pres">
      <dgm:prSet presAssocID="{414E74E5-910A-4ED7-BFDA-45EB858550A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7641E-20FB-4E2D-BED2-A32F2F85879D}" type="pres">
      <dgm:prSet presAssocID="{5A6C0620-BCE7-4C64-88FB-B914017C91BC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AEB5A4D-FDB4-4FF3-9EC7-ADE013357B1B}" type="pres">
      <dgm:prSet presAssocID="{5A6C0620-BCE7-4C64-88FB-B914017C91BC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34ECFAFD-6A4A-44D5-9C64-4C98B20E91D9}" type="pres">
      <dgm:prSet presAssocID="{9907DEBC-257A-42D4-A9C8-FA7D20C016B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9E6C8-1148-42FD-BF5C-EF5FE697574C}" type="pres">
      <dgm:prSet presAssocID="{3F228F8F-0A9F-4F47-B69B-86758328027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D227F4F-999C-465F-AFE4-7EAABBADDEA3}" type="pres">
      <dgm:prSet presAssocID="{3F228F8F-0A9F-4F47-B69B-867583280279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6DBA744E-F5B2-44B2-B27D-066900B42460}" type="pres">
      <dgm:prSet presAssocID="{B6598C27-4A23-465F-A2BE-E6B60012084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8A65E-DBB6-4F4B-8997-DE332D3EB238}" type="pres">
      <dgm:prSet presAssocID="{AA4EBCAF-320E-462B-B3E8-DCDEAAC24727}" presName="sibTrans" presStyleLbl="sibTrans1D1" presStyleIdx="6" presStyleCnt="7"/>
      <dgm:spPr/>
      <dgm:t>
        <a:bodyPr/>
        <a:lstStyle/>
        <a:p>
          <a:endParaRPr lang="en-US"/>
        </a:p>
      </dgm:t>
    </dgm:pt>
    <dgm:pt modelId="{498612C3-6DC6-493A-B3A3-C20F62146A22}" type="pres">
      <dgm:prSet presAssocID="{AA4EBCAF-320E-462B-B3E8-DCDEAAC24727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E1E67430-3F04-471A-883C-570314BC6BB1}" type="pres">
      <dgm:prSet presAssocID="{8E94E018-9684-4F4D-B1A2-20DB63D3C8E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52FB3-D0D6-46EE-8607-230579E41FEA}" srcId="{490C2AA0-9989-4606-8DA1-A09CBE57EE04}" destId="{2FEB882B-8026-4562-95E9-5CF4383D0229}" srcOrd="2" destOrd="0" parTransId="{31CA83FF-B12F-4C0B-BBFE-79905A4D8F9E}" sibTransId="{C42BFA9A-1158-4DA3-A06A-2C95986588AA}"/>
    <dgm:cxn modelId="{0C3AE6F8-2AC2-4DBA-A326-BA2410C9A660}" type="presOf" srcId="{C42BFA9A-1158-4DA3-A06A-2C95986588AA}" destId="{D7113ECA-3891-4E86-B3D3-521854D9638A}" srcOrd="1" destOrd="0" presId="urn:microsoft.com/office/officeart/2016/7/layout/RepeatingBendingProcessNew"/>
    <dgm:cxn modelId="{4AD049BA-0A81-4A7A-9132-F2185928DB4F}" type="presOf" srcId="{3F228F8F-0A9F-4F47-B69B-867583280279}" destId="{AC99E6C8-1148-42FD-BF5C-EF5FE697574C}" srcOrd="0" destOrd="0" presId="urn:microsoft.com/office/officeart/2016/7/layout/RepeatingBendingProcessNew"/>
    <dgm:cxn modelId="{D6B32C4D-9457-4F48-BC0A-B957ADB96943}" type="presOf" srcId="{578808DF-1163-4A16-A32E-B4A384AB0461}" destId="{E8544E22-E5EE-4788-8EFB-267E166F581D}" srcOrd="1" destOrd="0" presId="urn:microsoft.com/office/officeart/2016/7/layout/RepeatingBendingProcessNew"/>
    <dgm:cxn modelId="{4C54745B-0CD6-4451-8A5E-9C050021C879}" type="presOf" srcId="{AA4EBCAF-320E-462B-B3E8-DCDEAAC24727}" destId="{498612C3-6DC6-493A-B3A3-C20F62146A22}" srcOrd="1" destOrd="0" presId="urn:microsoft.com/office/officeart/2016/7/layout/RepeatingBendingProcessNew"/>
    <dgm:cxn modelId="{82D5D664-ABD9-41D8-95B3-7887B7CB63EC}" type="presOf" srcId="{AA4EBCAF-320E-462B-B3E8-DCDEAAC24727}" destId="{8748A65E-DBB6-4F4B-8997-DE332D3EB238}" srcOrd="0" destOrd="0" presId="urn:microsoft.com/office/officeart/2016/7/layout/RepeatingBendingProcessNew"/>
    <dgm:cxn modelId="{D4A34C51-6EAD-4108-9F96-C43856C17435}" type="presOf" srcId="{414E74E5-910A-4ED7-BFDA-45EB858550A6}" destId="{F1484A25-F984-4F7C-BAFE-2499B941AB81}" srcOrd="0" destOrd="0" presId="urn:microsoft.com/office/officeart/2016/7/layout/RepeatingBendingProcessNew"/>
    <dgm:cxn modelId="{D6EDB6E4-6E43-41D0-926A-13B0954CBB1C}" type="presOf" srcId="{C42BFA9A-1158-4DA3-A06A-2C95986588AA}" destId="{1A9080E3-2B04-4837-B1A0-7015A36627AD}" srcOrd="0" destOrd="0" presId="urn:microsoft.com/office/officeart/2016/7/layout/RepeatingBendingProcessNew"/>
    <dgm:cxn modelId="{5A4D38B9-822C-4B58-B9FB-B033609C493C}" type="presOf" srcId="{5151AF58-3B1A-4BBB-95CE-79213EC74310}" destId="{248E1694-87C3-45C4-9870-926D28A830B4}" srcOrd="0" destOrd="0" presId="urn:microsoft.com/office/officeart/2016/7/layout/RepeatingBendingProcessNew"/>
    <dgm:cxn modelId="{2849E1A1-24CA-413B-84C8-328EE32E42A1}" type="presOf" srcId="{5A6C0620-BCE7-4C64-88FB-B914017C91BC}" destId="{8EF7641E-20FB-4E2D-BED2-A32F2F85879D}" srcOrd="0" destOrd="0" presId="urn:microsoft.com/office/officeart/2016/7/layout/RepeatingBendingProcessNew"/>
    <dgm:cxn modelId="{AC9AE600-DBF9-4E6A-8930-A30E8FE9D2F4}" type="presOf" srcId="{0256D51C-360E-42A9-8579-81120DDF102B}" destId="{42A8B8CE-15B7-4924-AEFD-5889D18A6439}" srcOrd="0" destOrd="0" presId="urn:microsoft.com/office/officeart/2016/7/layout/RepeatingBendingProcessNew"/>
    <dgm:cxn modelId="{DD28D1FC-C122-403F-889B-3D30CC995F6E}" srcId="{490C2AA0-9989-4606-8DA1-A09CBE57EE04}" destId="{73096092-AB2F-46C7-8CD1-B5C53364DB8C}" srcOrd="0" destOrd="0" parTransId="{78590868-17E5-48E5-90E0-785FA512F48C}" sibTransId="{5151AF58-3B1A-4BBB-95CE-79213EC74310}"/>
    <dgm:cxn modelId="{917F8167-022E-4034-ABAF-AC6D238E3876}" type="presOf" srcId="{5151AF58-3B1A-4BBB-95CE-79213EC74310}" destId="{DA0BE722-CC43-4D46-B981-D01C392167A1}" srcOrd="1" destOrd="0" presId="urn:microsoft.com/office/officeart/2016/7/layout/RepeatingBendingProcessNew"/>
    <dgm:cxn modelId="{885D52C2-B1E6-40D4-B7BE-7854D061DBCA}" type="presOf" srcId="{8E94E018-9684-4F4D-B1A2-20DB63D3C8E6}" destId="{E1E67430-3F04-471A-883C-570314BC6BB1}" srcOrd="0" destOrd="0" presId="urn:microsoft.com/office/officeart/2016/7/layout/RepeatingBendingProcessNew"/>
    <dgm:cxn modelId="{593B576F-435B-4942-98C4-3C6691F524C9}" srcId="{490C2AA0-9989-4606-8DA1-A09CBE57EE04}" destId="{9907DEBC-257A-42D4-A9C8-FA7D20C016B1}" srcOrd="5" destOrd="0" parTransId="{64BD46A7-527E-4D1D-A8D9-0535A0502D11}" sibTransId="{3F228F8F-0A9F-4F47-B69B-867583280279}"/>
    <dgm:cxn modelId="{57B69520-B196-45F8-95A2-941E2E5EA193}" type="presOf" srcId="{3F228F8F-0A9F-4F47-B69B-867583280279}" destId="{0D227F4F-999C-465F-AFE4-7EAABBADDEA3}" srcOrd="1" destOrd="0" presId="urn:microsoft.com/office/officeart/2016/7/layout/RepeatingBendingProcessNew"/>
    <dgm:cxn modelId="{32F39816-3731-4297-BD67-039F0B9B268A}" type="presOf" srcId="{73096092-AB2F-46C7-8CD1-B5C53364DB8C}" destId="{BF0E6040-86E4-4E62-9757-63EB6FA9D631}" srcOrd="0" destOrd="0" presId="urn:microsoft.com/office/officeart/2016/7/layout/RepeatingBendingProcessNew"/>
    <dgm:cxn modelId="{03FBAA69-0A21-472D-AD37-6D0402AF3E09}" type="presOf" srcId="{578808DF-1163-4A16-A32E-B4A384AB0461}" destId="{2B25DDBF-25FB-4445-B8B2-A5F82F1598BC}" srcOrd="0" destOrd="0" presId="urn:microsoft.com/office/officeart/2016/7/layout/RepeatingBendingProcessNew"/>
    <dgm:cxn modelId="{349E1EE9-1B92-4355-9FA3-3D76B7F471AF}" srcId="{490C2AA0-9989-4606-8DA1-A09CBE57EE04}" destId="{B0D98537-AD02-4D65-92A5-32EB55ABEFEA}" srcOrd="1" destOrd="0" parTransId="{A4BB11AC-A576-4893-8FF4-41198F21B0B8}" sibTransId="{578808DF-1163-4A16-A32E-B4A384AB0461}"/>
    <dgm:cxn modelId="{2BD1A0C4-9C57-497B-94EC-9D39468BF494}" type="presOf" srcId="{9907DEBC-257A-42D4-A9C8-FA7D20C016B1}" destId="{34ECFAFD-6A4A-44D5-9C64-4C98B20E91D9}" srcOrd="0" destOrd="0" presId="urn:microsoft.com/office/officeart/2016/7/layout/RepeatingBendingProcessNew"/>
    <dgm:cxn modelId="{591A4094-5F16-40D7-8878-90B52EB474A4}" type="presOf" srcId="{2FEB882B-8026-4562-95E9-5CF4383D0229}" destId="{64CDA67D-2B74-435B-8100-857E961B07C9}" srcOrd="0" destOrd="0" presId="urn:microsoft.com/office/officeart/2016/7/layout/RepeatingBendingProcessNew"/>
    <dgm:cxn modelId="{3317BC53-B4C2-4D05-9E77-DF9436A18FDC}" type="presOf" srcId="{0256D51C-360E-42A9-8579-81120DDF102B}" destId="{7154FAF7-2F4D-49D9-A962-30868CE2EA13}" srcOrd="1" destOrd="0" presId="urn:microsoft.com/office/officeart/2016/7/layout/RepeatingBendingProcessNew"/>
    <dgm:cxn modelId="{52F387BE-4575-4201-9E16-C3C069E08B75}" type="presOf" srcId="{B0D98537-AD02-4D65-92A5-32EB55ABEFEA}" destId="{B226E508-5D96-4FE1-BD1F-6874E7DAA9E1}" srcOrd="0" destOrd="0" presId="urn:microsoft.com/office/officeart/2016/7/layout/RepeatingBendingProcessNew"/>
    <dgm:cxn modelId="{279E965D-E26A-4F4B-B948-88F3C5B3B2DA}" type="presOf" srcId="{5A6C0620-BCE7-4C64-88FB-B914017C91BC}" destId="{DAEB5A4D-FDB4-4FF3-9EC7-ADE013357B1B}" srcOrd="1" destOrd="0" presId="urn:microsoft.com/office/officeart/2016/7/layout/RepeatingBendingProcessNew"/>
    <dgm:cxn modelId="{5A861116-CE58-48CF-89F7-A53CC963D90E}" type="presOf" srcId="{490C2AA0-9989-4606-8DA1-A09CBE57EE04}" destId="{9493963B-63FD-4B8A-9765-38E79A3997A9}" srcOrd="0" destOrd="0" presId="urn:microsoft.com/office/officeart/2016/7/layout/RepeatingBendingProcessNew"/>
    <dgm:cxn modelId="{28994D90-021D-4595-9906-BF74E186DA86}" type="presOf" srcId="{E4835E2A-C9E1-4FEA-8FFA-00629EC79217}" destId="{56A5D15F-9453-48EB-AC46-79B6718CDD09}" srcOrd="0" destOrd="0" presId="urn:microsoft.com/office/officeart/2016/7/layout/RepeatingBendingProcessNew"/>
    <dgm:cxn modelId="{F788CD51-06A2-4961-8511-48C61A713013}" srcId="{490C2AA0-9989-4606-8DA1-A09CBE57EE04}" destId="{B6598C27-4A23-465F-A2BE-E6B600120841}" srcOrd="6" destOrd="0" parTransId="{045B8D3D-D99E-4C07-9238-62627201BCB1}" sibTransId="{AA4EBCAF-320E-462B-B3E8-DCDEAAC24727}"/>
    <dgm:cxn modelId="{4B4989FD-4BEE-4523-85A7-4988BBCA2328}" type="presOf" srcId="{B6598C27-4A23-465F-A2BE-E6B600120841}" destId="{6DBA744E-F5B2-44B2-B27D-066900B42460}" srcOrd="0" destOrd="0" presId="urn:microsoft.com/office/officeart/2016/7/layout/RepeatingBendingProcessNew"/>
    <dgm:cxn modelId="{05C45A8F-3CDF-44A2-B1F5-BB78017D3BD6}" srcId="{490C2AA0-9989-4606-8DA1-A09CBE57EE04}" destId="{8E94E018-9684-4F4D-B1A2-20DB63D3C8E6}" srcOrd="7" destOrd="0" parTransId="{93DC94A9-0E5B-44DA-B69E-1BBFB9550BE4}" sibTransId="{9E6BB48A-59EF-45DB-85FB-B7433AE778C0}"/>
    <dgm:cxn modelId="{764802A0-B6AE-4230-8870-2B3D01F2FA59}" srcId="{490C2AA0-9989-4606-8DA1-A09CBE57EE04}" destId="{E4835E2A-C9E1-4FEA-8FFA-00629EC79217}" srcOrd="3" destOrd="0" parTransId="{8129DA07-F9F4-4016-80D4-1204ED4B5834}" sibTransId="{0256D51C-360E-42A9-8579-81120DDF102B}"/>
    <dgm:cxn modelId="{D542DD17-D788-4FF6-810C-292EB7ADFE3C}" srcId="{490C2AA0-9989-4606-8DA1-A09CBE57EE04}" destId="{414E74E5-910A-4ED7-BFDA-45EB858550A6}" srcOrd="4" destOrd="0" parTransId="{F138D179-1103-462A-BF9C-18D6DC556C01}" sibTransId="{5A6C0620-BCE7-4C64-88FB-B914017C91BC}"/>
    <dgm:cxn modelId="{FA00C6DE-0AB7-47C3-9421-7899837FBF8B}" type="presParOf" srcId="{9493963B-63FD-4B8A-9765-38E79A3997A9}" destId="{BF0E6040-86E4-4E62-9757-63EB6FA9D631}" srcOrd="0" destOrd="0" presId="urn:microsoft.com/office/officeart/2016/7/layout/RepeatingBendingProcessNew"/>
    <dgm:cxn modelId="{8C184300-A24C-43C1-A1A1-0178A2F12D70}" type="presParOf" srcId="{9493963B-63FD-4B8A-9765-38E79A3997A9}" destId="{248E1694-87C3-45C4-9870-926D28A830B4}" srcOrd="1" destOrd="0" presId="urn:microsoft.com/office/officeart/2016/7/layout/RepeatingBendingProcessNew"/>
    <dgm:cxn modelId="{2B464EBC-2936-420B-95E9-CDE7935F2357}" type="presParOf" srcId="{248E1694-87C3-45C4-9870-926D28A830B4}" destId="{DA0BE722-CC43-4D46-B981-D01C392167A1}" srcOrd="0" destOrd="0" presId="urn:microsoft.com/office/officeart/2016/7/layout/RepeatingBendingProcessNew"/>
    <dgm:cxn modelId="{C05A0851-EF76-4E51-A6EB-47665B306611}" type="presParOf" srcId="{9493963B-63FD-4B8A-9765-38E79A3997A9}" destId="{B226E508-5D96-4FE1-BD1F-6874E7DAA9E1}" srcOrd="2" destOrd="0" presId="urn:microsoft.com/office/officeart/2016/7/layout/RepeatingBendingProcessNew"/>
    <dgm:cxn modelId="{D68699B5-A3FD-4F2C-9E5E-BDB751330648}" type="presParOf" srcId="{9493963B-63FD-4B8A-9765-38E79A3997A9}" destId="{2B25DDBF-25FB-4445-B8B2-A5F82F1598BC}" srcOrd="3" destOrd="0" presId="urn:microsoft.com/office/officeart/2016/7/layout/RepeatingBendingProcessNew"/>
    <dgm:cxn modelId="{A649432A-9D5F-4A0D-92FB-0A0A007A14AD}" type="presParOf" srcId="{2B25DDBF-25FB-4445-B8B2-A5F82F1598BC}" destId="{E8544E22-E5EE-4788-8EFB-267E166F581D}" srcOrd="0" destOrd="0" presId="urn:microsoft.com/office/officeart/2016/7/layout/RepeatingBendingProcessNew"/>
    <dgm:cxn modelId="{CB07D263-F95D-4CEC-BDEA-17AE8874064F}" type="presParOf" srcId="{9493963B-63FD-4B8A-9765-38E79A3997A9}" destId="{64CDA67D-2B74-435B-8100-857E961B07C9}" srcOrd="4" destOrd="0" presId="urn:microsoft.com/office/officeart/2016/7/layout/RepeatingBendingProcessNew"/>
    <dgm:cxn modelId="{640EB22E-ED73-44B8-BD2A-27B49046F6A4}" type="presParOf" srcId="{9493963B-63FD-4B8A-9765-38E79A3997A9}" destId="{1A9080E3-2B04-4837-B1A0-7015A36627AD}" srcOrd="5" destOrd="0" presId="urn:microsoft.com/office/officeart/2016/7/layout/RepeatingBendingProcessNew"/>
    <dgm:cxn modelId="{99EFBFB9-C9DC-4C90-9570-F5FA356F6DF1}" type="presParOf" srcId="{1A9080E3-2B04-4837-B1A0-7015A36627AD}" destId="{D7113ECA-3891-4E86-B3D3-521854D9638A}" srcOrd="0" destOrd="0" presId="urn:microsoft.com/office/officeart/2016/7/layout/RepeatingBendingProcessNew"/>
    <dgm:cxn modelId="{BA058B5A-3860-4713-AB73-E95887078C00}" type="presParOf" srcId="{9493963B-63FD-4B8A-9765-38E79A3997A9}" destId="{56A5D15F-9453-48EB-AC46-79B6718CDD09}" srcOrd="6" destOrd="0" presId="urn:microsoft.com/office/officeart/2016/7/layout/RepeatingBendingProcessNew"/>
    <dgm:cxn modelId="{C80E0151-8FA5-44E5-9386-711CCF2313E7}" type="presParOf" srcId="{9493963B-63FD-4B8A-9765-38E79A3997A9}" destId="{42A8B8CE-15B7-4924-AEFD-5889D18A6439}" srcOrd="7" destOrd="0" presId="urn:microsoft.com/office/officeart/2016/7/layout/RepeatingBendingProcessNew"/>
    <dgm:cxn modelId="{47616744-7C45-4CC9-B354-EBE118BF0F51}" type="presParOf" srcId="{42A8B8CE-15B7-4924-AEFD-5889D18A6439}" destId="{7154FAF7-2F4D-49D9-A962-30868CE2EA13}" srcOrd="0" destOrd="0" presId="urn:microsoft.com/office/officeart/2016/7/layout/RepeatingBendingProcessNew"/>
    <dgm:cxn modelId="{D4DE5B2D-B06D-4064-9E49-6756ADF97487}" type="presParOf" srcId="{9493963B-63FD-4B8A-9765-38E79A3997A9}" destId="{F1484A25-F984-4F7C-BAFE-2499B941AB81}" srcOrd="8" destOrd="0" presId="urn:microsoft.com/office/officeart/2016/7/layout/RepeatingBendingProcessNew"/>
    <dgm:cxn modelId="{35EC768D-7D6A-4021-AA3C-D1C84438F805}" type="presParOf" srcId="{9493963B-63FD-4B8A-9765-38E79A3997A9}" destId="{8EF7641E-20FB-4E2D-BED2-A32F2F85879D}" srcOrd="9" destOrd="0" presId="urn:microsoft.com/office/officeart/2016/7/layout/RepeatingBendingProcessNew"/>
    <dgm:cxn modelId="{20B522F6-D64F-4CA0-8EFE-2E79CB31C6E3}" type="presParOf" srcId="{8EF7641E-20FB-4E2D-BED2-A32F2F85879D}" destId="{DAEB5A4D-FDB4-4FF3-9EC7-ADE013357B1B}" srcOrd="0" destOrd="0" presId="urn:microsoft.com/office/officeart/2016/7/layout/RepeatingBendingProcessNew"/>
    <dgm:cxn modelId="{087FC011-8953-4AC1-8897-6B893BBA6E88}" type="presParOf" srcId="{9493963B-63FD-4B8A-9765-38E79A3997A9}" destId="{34ECFAFD-6A4A-44D5-9C64-4C98B20E91D9}" srcOrd="10" destOrd="0" presId="urn:microsoft.com/office/officeart/2016/7/layout/RepeatingBendingProcessNew"/>
    <dgm:cxn modelId="{85381779-2ACE-48B8-8058-E2389B2AAA76}" type="presParOf" srcId="{9493963B-63FD-4B8A-9765-38E79A3997A9}" destId="{AC99E6C8-1148-42FD-BF5C-EF5FE697574C}" srcOrd="11" destOrd="0" presId="urn:microsoft.com/office/officeart/2016/7/layout/RepeatingBendingProcessNew"/>
    <dgm:cxn modelId="{4942143E-51B3-44B0-A505-F2518A51AF2B}" type="presParOf" srcId="{AC99E6C8-1148-42FD-BF5C-EF5FE697574C}" destId="{0D227F4F-999C-465F-AFE4-7EAABBADDEA3}" srcOrd="0" destOrd="0" presId="urn:microsoft.com/office/officeart/2016/7/layout/RepeatingBendingProcessNew"/>
    <dgm:cxn modelId="{2EC78610-8C70-40CE-A5BB-8FF09C0B654D}" type="presParOf" srcId="{9493963B-63FD-4B8A-9765-38E79A3997A9}" destId="{6DBA744E-F5B2-44B2-B27D-066900B42460}" srcOrd="12" destOrd="0" presId="urn:microsoft.com/office/officeart/2016/7/layout/RepeatingBendingProcessNew"/>
    <dgm:cxn modelId="{389C1AD3-A2F1-40EA-8429-5C7825FF628F}" type="presParOf" srcId="{9493963B-63FD-4B8A-9765-38E79A3997A9}" destId="{8748A65E-DBB6-4F4B-8997-DE332D3EB238}" srcOrd="13" destOrd="0" presId="urn:microsoft.com/office/officeart/2016/7/layout/RepeatingBendingProcessNew"/>
    <dgm:cxn modelId="{D50F1932-4753-4A08-8C88-50EDAA8FD1A6}" type="presParOf" srcId="{8748A65E-DBB6-4F4B-8997-DE332D3EB238}" destId="{498612C3-6DC6-493A-B3A3-C20F62146A22}" srcOrd="0" destOrd="0" presId="urn:microsoft.com/office/officeart/2016/7/layout/RepeatingBendingProcessNew"/>
    <dgm:cxn modelId="{9C974AA6-2342-4BBB-A7E6-9C10656D1FA6}" type="presParOf" srcId="{9493963B-63FD-4B8A-9765-38E79A3997A9}" destId="{E1E67430-3F04-471A-883C-570314BC6BB1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47933-DD83-4186-84C7-CDD62B5AA949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F62A8-C2EB-466E-8C4F-8C985B1DAC1B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Remember, your paper should explain your thesis statement…</a:t>
          </a:r>
        </a:p>
      </dsp:txBody>
      <dsp:txXfrm>
        <a:off x="614349" y="743967"/>
        <a:ext cx="4550175" cy="2825197"/>
      </dsp:txXfrm>
    </dsp:sp>
    <dsp:sp modelId="{BB1D096C-301E-4A25-8FBE-EF04DE83BEB7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54C3C-16BB-47EE-986E-B8A82CC25957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So, the paper should be about your THESIS!!!</a:t>
          </a:r>
        </a:p>
      </dsp:txBody>
      <dsp:txXfrm>
        <a:off x="6390532" y="743967"/>
        <a:ext cx="4550175" cy="28251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40708-F2DC-48F8-9B13-EFC546B3661B}">
      <dsp:nvSpPr>
        <dsp:cNvPr id="0" name=""/>
        <dsp:cNvSpPr/>
      </dsp:nvSpPr>
      <dsp:spPr>
        <a:xfrm>
          <a:off x="3454867" y="718732"/>
          <a:ext cx="55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680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7575" y="761525"/>
        <a:ext cx="29264" cy="5852"/>
      </dsp:txXfrm>
    </dsp:sp>
    <dsp:sp modelId="{9FBD9303-60C4-4811-94E4-9BBD0D9D0011}">
      <dsp:nvSpPr>
        <dsp:cNvPr id="0" name=""/>
        <dsp:cNvSpPr/>
      </dsp:nvSpPr>
      <dsp:spPr>
        <a:xfrm>
          <a:off x="911971" y="1043"/>
          <a:ext cx="2544696" cy="1526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accent6"/>
              </a:solidFill>
            </a:rPr>
            <a:t>Counterargument</a:t>
          </a:r>
        </a:p>
      </dsp:txBody>
      <dsp:txXfrm>
        <a:off x="911971" y="1043"/>
        <a:ext cx="2544696" cy="1526817"/>
      </dsp:txXfrm>
    </dsp:sp>
    <dsp:sp modelId="{24B16A35-2516-43F7-BDFB-E90FA031674C}">
      <dsp:nvSpPr>
        <dsp:cNvPr id="0" name=""/>
        <dsp:cNvSpPr/>
      </dsp:nvSpPr>
      <dsp:spPr>
        <a:xfrm>
          <a:off x="2184319" y="1526060"/>
          <a:ext cx="3129976" cy="554680"/>
        </a:xfrm>
        <a:custGeom>
          <a:avLst/>
          <a:gdLst/>
          <a:ahLst/>
          <a:cxnLst/>
          <a:rect l="0" t="0" r="0" b="0"/>
          <a:pathLst>
            <a:path>
              <a:moveTo>
                <a:pt x="3129976" y="0"/>
              </a:moveTo>
              <a:lnTo>
                <a:pt x="3129976" y="294440"/>
              </a:lnTo>
              <a:lnTo>
                <a:pt x="0" y="294440"/>
              </a:lnTo>
              <a:lnTo>
                <a:pt x="0" y="554680"/>
              </a:lnTo>
            </a:path>
          </a:pathLst>
        </a:custGeom>
        <a:noFill/>
        <a:ln w="12700" cap="rnd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9702" y="1800474"/>
        <a:ext cx="159211" cy="5852"/>
      </dsp:txXfrm>
    </dsp:sp>
    <dsp:sp modelId="{2E394B16-F0E3-4B7E-A198-4AF8911AE2B9}">
      <dsp:nvSpPr>
        <dsp:cNvPr id="0" name=""/>
        <dsp:cNvSpPr/>
      </dsp:nvSpPr>
      <dsp:spPr>
        <a:xfrm>
          <a:off x="4041948" y="1043"/>
          <a:ext cx="2544696" cy="1526817"/>
        </a:xfrm>
        <a:prstGeom prst="rect">
          <a:avLst/>
        </a:prstGeom>
        <a:solidFill>
          <a:schemeClr val="accent2">
            <a:hueOff val="-286716"/>
            <a:satOff val="-6909"/>
            <a:lumOff val="-41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Why did I choose this counterargument?</a:t>
          </a:r>
        </a:p>
      </dsp:txBody>
      <dsp:txXfrm>
        <a:off x="4041948" y="1043"/>
        <a:ext cx="2544696" cy="1526817"/>
      </dsp:txXfrm>
    </dsp:sp>
    <dsp:sp modelId="{0B53F1BD-758F-42A8-A1E0-C7A3C6ACE940}">
      <dsp:nvSpPr>
        <dsp:cNvPr id="0" name=""/>
        <dsp:cNvSpPr/>
      </dsp:nvSpPr>
      <dsp:spPr>
        <a:xfrm>
          <a:off x="3454867" y="2830830"/>
          <a:ext cx="55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680" y="45720"/>
              </a:lnTo>
            </a:path>
          </a:pathLst>
        </a:custGeom>
        <a:noFill/>
        <a:ln w="12700" cap="rnd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7575" y="2873623"/>
        <a:ext cx="29264" cy="5852"/>
      </dsp:txXfrm>
    </dsp:sp>
    <dsp:sp modelId="{5E564647-441B-4474-BF6B-3656185F90EA}">
      <dsp:nvSpPr>
        <dsp:cNvPr id="0" name=""/>
        <dsp:cNvSpPr/>
      </dsp:nvSpPr>
      <dsp:spPr>
        <a:xfrm>
          <a:off x="911971" y="2113141"/>
          <a:ext cx="2544696" cy="1526817"/>
        </a:xfrm>
        <a:prstGeom prst="rect">
          <a:avLst/>
        </a:prstGeom>
        <a:solidFill>
          <a:schemeClr val="accent2">
            <a:hueOff val="-573433"/>
            <a:satOff val="-13818"/>
            <a:lumOff val="-8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Why does it matter to the conversation I am having with my readers?</a:t>
          </a:r>
        </a:p>
      </dsp:txBody>
      <dsp:txXfrm>
        <a:off x="911971" y="2113141"/>
        <a:ext cx="2544696" cy="1526817"/>
      </dsp:txXfrm>
    </dsp:sp>
    <dsp:sp modelId="{56191E56-D6D3-4A04-8924-B7719C4D68B8}">
      <dsp:nvSpPr>
        <dsp:cNvPr id="0" name=""/>
        <dsp:cNvSpPr/>
      </dsp:nvSpPr>
      <dsp:spPr>
        <a:xfrm>
          <a:off x="2184319" y="3638158"/>
          <a:ext cx="3129976" cy="554680"/>
        </a:xfrm>
        <a:custGeom>
          <a:avLst/>
          <a:gdLst/>
          <a:ahLst/>
          <a:cxnLst/>
          <a:rect l="0" t="0" r="0" b="0"/>
          <a:pathLst>
            <a:path>
              <a:moveTo>
                <a:pt x="3129976" y="0"/>
              </a:moveTo>
              <a:lnTo>
                <a:pt x="3129976" y="294440"/>
              </a:lnTo>
              <a:lnTo>
                <a:pt x="0" y="294440"/>
              </a:lnTo>
              <a:lnTo>
                <a:pt x="0" y="554680"/>
              </a:lnTo>
            </a:path>
          </a:pathLst>
        </a:custGeom>
        <a:noFill/>
        <a:ln w="12700" cap="rnd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9702" y="3912572"/>
        <a:ext cx="159211" cy="5852"/>
      </dsp:txXfrm>
    </dsp:sp>
    <dsp:sp modelId="{C056E29F-2D09-4AFE-8DB7-8FF44142315A}">
      <dsp:nvSpPr>
        <dsp:cNvPr id="0" name=""/>
        <dsp:cNvSpPr/>
      </dsp:nvSpPr>
      <dsp:spPr>
        <a:xfrm>
          <a:off x="4041948" y="2113141"/>
          <a:ext cx="2544696" cy="1526817"/>
        </a:xfrm>
        <a:prstGeom prst="rect">
          <a:avLst/>
        </a:prstGeom>
        <a:solidFill>
          <a:schemeClr val="accent2">
            <a:hueOff val="-860149"/>
            <a:satOff val="-20726"/>
            <a:lumOff val="-1247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 I refute (counter my counterargument) well enough to make it not make to my readers? Why/Why not?</a:t>
          </a:r>
        </a:p>
      </dsp:txBody>
      <dsp:txXfrm>
        <a:off x="4041948" y="2113141"/>
        <a:ext cx="2544696" cy="1526817"/>
      </dsp:txXfrm>
    </dsp:sp>
    <dsp:sp modelId="{2266DD7F-35D6-4E86-BBF7-67EC092F3C51}">
      <dsp:nvSpPr>
        <dsp:cNvPr id="0" name=""/>
        <dsp:cNvSpPr/>
      </dsp:nvSpPr>
      <dsp:spPr>
        <a:xfrm>
          <a:off x="3454867" y="4942927"/>
          <a:ext cx="55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4680" y="45720"/>
              </a:lnTo>
            </a:path>
          </a:pathLst>
        </a:custGeom>
        <a:noFill/>
        <a:ln w="12700" cap="rnd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7575" y="4985721"/>
        <a:ext cx="29264" cy="5852"/>
      </dsp:txXfrm>
    </dsp:sp>
    <dsp:sp modelId="{0D97A64C-5CE7-410E-8D9E-95C387AC0B78}">
      <dsp:nvSpPr>
        <dsp:cNvPr id="0" name=""/>
        <dsp:cNvSpPr/>
      </dsp:nvSpPr>
      <dsp:spPr>
        <a:xfrm>
          <a:off x="911971" y="4225239"/>
          <a:ext cx="2544696" cy="1526817"/>
        </a:xfrm>
        <a:prstGeom prst="rect">
          <a:avLst/>
        </a:prstGeom>
        <a:solidFill>
          <a:schemeClr val="accent2">
            <a:hueOff val="-1146866"/>
            <a:satOff val="-27635"/>
            <a:lumOff val="-16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Why does my refutation matter?</a:t>
          </a:r>
        </a:p>
      </dsp:txBody>
      <dsp:txXfrm>
        <a:off x="911971" y="4225239"/>
        <a:ext cx="2544696" cy="1526817"/>
      </dsp:txXfrm>
    </dsp:sp>
    <dsp:sp modelId="{6A448911-A0E1-4B8D-80CF-368CBB73E05F}">
      <dsp:nvSpPr>
        <dsp:cNvPr id="0" name=""/>
        <dsp:cNvSpPr/>
      </dsp:nvSpPr>
      <dsp:spPr>
        <a:xfrm>
          <a:off x="4041948" y="4225239"/>
          <a:ext cx="2544696" cy="1526817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692" tIns="130886" rIns="124692" bIns="13088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If it is not what you want them to do, then FIX IT!</a:t>
          </a:r>
        </a:p>
      </dsp:txBody>
      <dsp:txXfrm>
        <a:off x="4041948" y="4225239"/>
        <a:ext cx="2544696" cy="15268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848A-5D99-4C62-AEC9-B0185F450678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26C1-19DE-458D-A669-27514C4AD97F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BCA80-C0DF-4A2F-A316-B1097F592C8E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Conclusion</a:t>
          </a:r>
          <a:endParaRPr lang="en-US" sz="2500" kern="1200"/>
        </a:p>
      </dsp:txBody>
      <dsp:txXfrm>
        <a:off x="1553633" y="574"/>
        <a:ext cx="5458736" cy="1345137"/>
      </dsp:txXfrm>
    </dsp:sp>
    <dsp:sp modelId="{4D1FCB3A-DE6C-474B-98D3-29A540DB7B03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BC0A2-AEF4-41E3-B839-3BE00DBFC593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C927C-B6FE-465F-A419-E20E6877DAF4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What would the reader do after reading this paper? Why?</a:t>
          </a:r>
        </a:p>
      </dsp:txBody>
      <dsp:txXfrm>
        <a:off x="1553633" y="1681996"/>
        <a:ext cx="5458736" cy="1345137"/>
      </dsp:txXfrm>
    </dsp:sp>
    <dsp:sp modelId="{EAA798FA-68F9-46B5-848E-789118294731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4BECD-F49B-428E-BACD-87BCC6133037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FDB66-4E32-4F3E-8540-26D76D80FE89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If it is not what you want them to do, then FIX IT!</a:t>
          </a:r>
        </a:p>
      </dsp:txBody>
      <dsp:txXfrm>
        <a:off x="1553633" y="3363418"/>
        <a:ext cx="5458736" cy="1345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0B209-C910-42B1-AA38-5961E2F07612}">
      <dsp:nvSpPr>
        <dsp:cNvPr id="0" name=""/>
        <dsp:cNvSpPr/>
      </dsp:nvSpPr>
      <dsp:spPr>
        <a:xfrm>
          <a:off x="0" y="873082"/>
          <a:ext cx="1723429" cy="20681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accent6"/>
              </a:solidFill>
            </a:rPr>
            <a:t>Overall</a:t>
          </a:r>
          <a:endParaRPr lang="en-US" sz="1200" kern="1200">
            <a:solidFill>
              <a:schemeClr val="accent6"/>
            </a:solidFill>
          </a:endParaRPr>
        </a:p>
      </dsp:txBody>
      <dsp:txXfrm>
        <a:off x="0" y="1700328"/>
        <a:ext cx="1723429" cy="1240869"/>
      </dsp:txXfrm>
    </dsp:sp>
    <dsp:sp modelId="{C2BB5DCE-E117-4890-AABA-1FE946003851}">
      <dsp:nvSpPr>
        <dsp:cNvPr id="0" name=""/>
        <dsp:cNvSpPr/>
      </dsp:nvSpPr>
      <dsp:spPr>
        <a:xfrm>
          <a:off x="0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01</a:t>
          </a:r>
        </a:p>
      </dsp:txBody>
      <dsp:txXfrm>
        <a:off x="0" y="873082"/>
        <a:ext cx="1723429" cy="827246"/>
      </dsp:txXfrm>
    </dsp:sp>
    <dsp:sp modelId="{06AED510-020B-40F4-845E-C58C411B9EA5}">
      <dsp:nvSpPr>
        <dsp:cNvPr id="0" name=""/>
        <dsp:cNvSpPr/>
      </dsp:nvSpPr>
      <dsp:spPr>
        <a:xfrm>
          <a:off x="1861304" y="873082"/>
          <a:ext cx="1723429" cy="2068115"/>
        </a:xfrm>
        <a:prstGeom prst="rect">
          <a:avLst/>
        </a:prstGeom>
        <a:solidFill>
          <a:schemeClr val="accent2">
            <a:hueOff val="-286716"/>
            <a:satOff val="-6909"/>
            <a:lumOff val="-4157"/>
            <a:alphaOff val="0"/>
          </a:schemeClr>
        </a:solidFill>
        <a:ln w="22225" cap="rnd" cmpd="sng" algn="ctr">
          <a:solidFill>
            <a:schemeClr val="accent2">
              <a:hueOff val="-286716"/>
              <a:satOff val="-6909"/>
              <a:lumOff val="-4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What will the reader’s impression of me be after reading this? Why?</a:t>
          </a:r>
        </a:p>
      </dsp:txBody>
      <dsp:txXfrm>
        <a:off x="1861304" y="1700328"/>
        <a:ext cx="1723429" cy="1240869"/>
      </dsp:txXfrm>
    </dsp:sp>
    <dsp:sp modelId="{000F1F36-E997-44EA-8D48-76ABA9E1CC89}">
      <dsp:nvSpPr>
        <dsp:cNvPr id="0" name=""/>
        <dsp:cNvSpPr/>
      </dsp:nvSpPr>
      <dsp:spPr>
        <a:xfrm>
          <a:off x="1861304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02</a:t>
          </a:r>
        </a:p>
      </dsp:txBody>
      <dsp:txXfrm>
        <a:off x="1861304" y="873082"/>
        <a:ext cx="1723429" cy="827246"/>
      </dsp:txXfrm>
    </dsp:sp>
    <dsp:sp modelId="{8A36CFCC-79ED-4544-8E92-14A69E40F55B}">
      <dsp:nvSpPr>
        <dsp:cNvPr id="0" name=""/>
        <dsp:cNvSpPr/>
      </dsp:nvSpPr>
      <dsp:spPr>
        <a:xfrm>
          <a:off x="3722608" y="873082"/>
          <a:ext cx="1723429" cy="2068115"/>
        </a:xfrm>
        <a:prstGeom prst="rect">
          <a:avLst/>
        </a:prstGeom>
        <a:solidFill>
          <a:schemeClr val="accent2">
            <a:hueOff val="-573433"/>
            <a:satOff val="-13818"/>
            <a:lumOff val="-8314"/>
            <a:alphaOff val="0"/>
          </a:schemeClr>
        </a:solidFill>
        <a:ln w="22225" cap="rnd" cmpd="sng" algn="ctr">
          <a:solidFill>
            <a:schemeClr val="accent2">
              <a:hueOff val="-573433"/>
              <a:satOff val="-13818"/>
              <a:lumOff val="-8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What will the reader think about this topic after reading? Why?</a:t>
          </a:r>
        </a:p>
      </dsp:txBody>
      <dsp:txXfrm>
        <a:off x="3722608" y="1700328"/>
        <a:ext cx="1723429" cy="1240869"/>
      </dsp:txXfrm>
    </dsp:sp>
    <dsp:sp modelId="{BA450CB8-BD15-4222-8582-D87DC93F3800}">
      <dsp:nvSpPr>
        <dsp:cNvPr id="0" name=""/>
        <dsp:cNvSpPr/>
      </dsp:nvSpPr>
      <dsp:spPr>
        <a:xfrm>
          <a:off x="3722608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03</a:t>
          </a:r>
        </a:p>
      </dsp:txBody>
      <dsp:txXfrm>
        <a:off x="3722608" y="873082"/>
        <a:ext cx="1723429" cy="827246"/>
      </dsp:txXfrm>
    </dsp:sp>
    <dsp:sp modelId="{28DC6201-64AD-458E-B98D-9BE663B1C89F}">
      <dsp:nvSpPr>
        <dsp:cNvPr id="0" name=""/>
        <dsp:cNvSpPr/>
      </dsp:nvSpPr>
      <dsp:spPr>
        <a:xfrm>
          <a:off x="5583912" y="873082"/>
          <a:ext cx="1723429" cy="2068115"/>
        </a:xfrm>
        <a:prstGeom prst="rect">
          <a:avLst/>
        </a:prstGeom>
        <a:solidFill>
          <a:schemeClr val="accent2">
            <a:hueOff val="-860149"/>
            <a:satOff val="-20726"/>
            <a:lumOff val="-12471"/>
            <a:alphaOff val="0"/>
          </a:schemeClr>
        </a:solidFill>
        <a:ln w="22225" cap="rnd" cmpd="sng" algn="ctr">
          <a:solidFill>
            <a:schemeClr val="accent2">
              <a:hueOff val="-860149"/>
              <a:satOff val="-20726"/>
              <a:lumOff val="-1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If you did not, then FIX IT!</a:t>
          </a:r>
        </a:p>
      </dsp:txBody>
      <dsp:txXfrm>
        <a:off x="5583912" y="1700328"/>
        <a:ext cx="1723429" cy="1240869"/>
      </dsp:txXfrm>
    </dsp:sp>
    <dsp:sp modelId="{D2E1494D-BB53-4393-8FC4-2BD4145327EF}">
      <dsp:nvSpPr>
        <dsp:cNvPr id="0" name=""/>
        <dsp:cNvSpPr/>
      </dsp:nvSpPr>
      <dsp:spPr>
        <a:xfrm>
          <a:off x="5583912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04</a:t>
          </a:r>
        </a:p>
      </dsp:txBody>
      <dsp:txXfrm>
        <a:off x="5583912" y="873082"/>
        <a:ext cx="1723429" cy="827246"/>
      </dsp:txXfrm>
    </dsp:sp>
    <dsp:sp modelId="{D168AD6B-0035-4AAE-97B0-1CE0A2B0CE87}">
      <dsp:nvSpPr>
        <dsp:cNvPr id="0" name=""/>
        <dsp:cNvSpPr/>
      </dsp:nvSpPr>
      <dsp:spPr>
        <a:xfrm>
          <a:off x="7445216" y="873082"/>
          <a:ext cx="1723429" cy="2068115"/>
        </a:xfrm>
        <a:prstGeom prst="rect">
          <a:avLst/>
        </a:prstGeom>
        <a:solidFill>
          <a:schemeClr val="accent2">
            <a:hueOff val="-1146866"/>
            <a:satOff val="-27635"/>
            <a:lumOff val="-16628"/>
            <a:alphaOff val="0"/>
          </a:schemeClr>
        </a:solidFill>
        <a:ln w="22225" cap="rnd" cmpd="sng" algn="ctr">
          <a:solidFill>
            <a:schemeClr val="accent2">
              <a:hueOff val="-1146866"/>
              <a:satOff val="-27635"/>
              <a:lumOff val="-16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Did I explain everything? Why?</a:t>
          </a:r>
        </a:p>
      </dsp:txBody>
      <dsp:txXfrm>
        <a:off x="7445216" y="1700328"/>
        <a:ext cx="1723429" cy="1240869"/>
      </dsp:txXfrm>
    </dsp:sp>
    <dsp:sp modelId="{3A034AE0-2882-4CE9-BA18-D2E1A11BCF7B}">
      <dsp:nvSpPr>
        <dsp:cNvPr id="0" name=""/>
        <dsp:cNvSpPr/>
      </dsp:nvSpPr>
      <dsp:spPr>
        <a:xfrm>
          <a:off x="7445216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05</a:t>
          </a:r>
        </a:p>
      </dsp:txBody>
      <dsp:txXfrm>
        <a:off x="7445216" y="873082"/>
        <a:ext cx="1723429" cy="827246"/>
      </dsp:txXfrm>
    </dsp:sp>
    <dsp:sp modelId="{30A7851C-495D-49FB-AA33-55CF75B65C4E}">
      <dsp:nvSpPr>
        <dsp:cNvPr id="0" name=""/>
        <dsp:cNvSpPr/>
      </dsp:nvSpPr>
      <dsp:spPr>
        <a:xfrm>
          <a:off x="9306520" y="873082"/>
          <a:ext cx="1723429" cy="2068115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2225" cap="rnd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0" rIns="17023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If you did not, then FIX IT!</a:t>
          </a:r>
        </a:p>
      </dsp:txBody>
      <dsp:txXfrm>
        <a:off x="9306520" y="1700328"/>
        <a:ext cx="1723429" cy="1240869"/>
      </dsp:txXfrm>
    </dsp:sp>
    <dsp:sp modelId="{91E5A10E-847F-4F2C-BC36-1C2EA97B69CE}">
      <dsp:nvSpPr>
        <dsp:cNvPr id="0" name=""/>
        <dsp:cNvSpPr/>
      </dsp:nvSpPr>
      <dsp:spPr>
        <a:xfrm>
          <a:off x="9306520" y="873082"/>
          <a:ext cx="1723429" cy="82724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37" tIns="165100" rIns="170237" bIns="16510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06</a:t>
          </a:r>
        </a:p>
      </dsp:txBody>
      <dsp:txXfrm>
        <a:off x="9306520" y="873082"/>
        <a:ext cx="1723429" cy="8272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D8D4-36ED-4EDD-80BF-F2E71651BB61}">
      <dsp:nvSpPr>
        <dsp:cNvPr id="0" name=""/>
        <dsp:cNvSpPr/>
      </dsp:nvSpPr>
      <dsp:spPr>
        <a:xfrm>
          <a:off x="6624" y="664655"/>
          <a:ext cx="2070808" cy="2484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accent6"/>
              </a:solidFill>
            </a:rPr>
            <a:t>Overall</a:t>
          </a:r>
          <a:endParaRPr lang="en-US" sz="1600" kern="1200">
            <a:solidFill>
              <a:schemeClr val="accent6"/>
            </a:solidFill>
          </a:endParaRPr>
        </a:p>
      </dsp:txBody>
      <dsp:txXfrm>
        <a:off x="6624" y="1658643"/>
        <a:ext cx="2070808" cy="1490982"/>
      </dsp:txXfrm>
    </dsp:sp>
    <dsp:sp modelId="{C372B69C-E587-4FB3-9D9A-5B10C64828D4}">
      <dsp:nvSpPr>
        <dsp:cNvPr id="0" name=""/>
        <dsp:cNvSpPr/>
      </dsp:nvSpPr>
      <dsp:spPr>
        <a:xfrm>
          <a:off x="6624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01</a:t>
          </a:r>
        </a:p>
      </dsp:txBody>
      <dsp:txXfrm>
        <a:off x="6624" y="664655"/>
        <a:ext cx="2070808" cy="993988"/>
      </dsp:txXfrm>
    </dsp:sp>
    <dsp:sp modelId="{EEBA1BBD-C401-4F77-A308-C4E7CDA26149}">
      <dsp:nvSpPr>
        <dsp:cNvPr id="0" name=""/>
        <dsp:cNvSpPr/>
      </dsp:nvSpPr>
      <dsp:spPr>
        <a:xfrm>
          <a:off x="2243097" y="664655"/>
          <a:ext cx="2070808" cy="2484970"/>
        </a:xfrm>
        <a:prstGeom prst="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22225" cap="rnd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Did I over explain anything? Do I need to delete anything? Why?</a:t>
          </a:r>
        </a:p>
      </dsp:txBody>
      <dsp:txXfrm>
        <a:off x="2243097" y="1658643"/>
        <a:ext cx="2070808" cy="1490982"/>
      </dsp:txXfrm>
    </dsp:sp>
    <dsp:sp modelId="{2DCE332B-A15D-422F-85D9-EF264BD60F89}">
      <dsp:nvSpPr>
        <dsp:cNvPr id="0" name=""/>
        <dsp:cNvSpPr/>
      </dsp:nvSpPr>
      <dsp:spPr>
        <a:xfrm>
          <a:off x="2243097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02</a:t>
          </a:r>
        </a:p>
      </dsp:txBody>
      <dsp:txXfrm>
        <a:off x="2243097" y="664655"/>
        <a:ext cx="2070808" cy="993988"/>
      </dsp:txXfrm>
    </dsp:sp>
    <dsp:sp modelId="{C793C6D7-ABC6-4A2B-B311-D2BBA17C9BE2}">
      <dsp:nvSpPr>
        <dsp:cNvPr id="0" name=""/>
        <dsp:cNvSpPr/>
      </dsp:nvSpPr>
      <dsp:spPr>
        <a:xfrm>
          <a:off x="4479570" y="664655"/>
          <a:ext cx="2070808" cy="2484970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22225" cap="rnd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If you do, then FIX IT!</a:t>
          </a:r>
        </a:p>
      </dsp:txBody>
      <dsp:txXfrm>
        <a:off x="4479570" y="1658643"/>
        <a:ext cx="2070808" cy="1490982"/>
      </dsp:txXfrm>
    </dsp:sp>
    <dsp:sp modelId="{EC1F7E1D-F108-4576-BF9E-B2019021FA39}">
      <dsp:nvSpPr>
        <dsp:cNvPr id="0" name=""/>
        <dsp:cNvSpPr/>
      </dsp:nvSpPr>
      <dsp:spPr>
        <a:xfrm>
          <a:off x="4479570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03</a:t>
          </a:r>
        </a:p>
      </dsp:txBody>
      <dsp:txXfrm>
        <a:off x="4479570" y="664655"/>
        <a:ext cx="2070808" cy="993988"/>
      </dsp:txXfrm>
    </dsp:sp>
    <dsp:sp modelId="{799B772E-B112-4826-96A0-148E24E425AA}">
      <dsp:nvSpPr>
        <dsp:cNvPr id="0" name=""/>
        <dsp:cNvSpPr/>
      </dsp:nvSpPr>
      <dsp:spPr>
        <a:xfrm>
          <a:off x="6716043" y="664655"/>
          <a:ext cx="2070808" cy="2484970"/>
        </a:xfrm>
        <a:prstGeom prst="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22225" cap="rnd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Will my readers think what I want them to think? Why?</a:t>
          </a:r>
        </a:p>
      </dsp:txBody>
      <dsp:txXfrm>
        <a:off x="6716043" y="1658643"/>
        <a:ext cx="2070808" cy="1490982"/>
      </dsp:txXfrm>
    </dsp:sp>
    <dsp:sp modelId="{83B3459E-1C7F-4DFD-AB79-C4184DD524FE}">
      <dsp:nvSpPr>
        <dsp:cNvPr id="0" name=""/>
        <dsp:cNvSpPr/>
      </dsp:nvSpPr>
      <dsp:spPr>
        <a:xfrm>
          <a:off x="6716043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04</a:t>
          </a:r>
        </a:p>
      </dsp:txBody>
      <dsp:txXfrm>
        <a:off x="6716043" y="664655"/>
        <a:ext cx="2070808" cy="993988"/>
      </dsp:txXfrm>
    </dsp:sp>
    <dsp:sp modelId="{F453B5BA-B0AC-479F-9E89-0BA6CF52DD26}">
      <dsp:nvSpPr>
        <dsp:cNvPr id="0" name=""/>
        <dsp:cNvSpPr/>
      </dsp:nvSpPr>
      <dsp:spPr>
        <a:xfrm>
          <a:off x="8952517" y="664655"/>
          <a:ext cx="2070808" cy="2484970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2225" cap="rnd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If it is not what you want them to think, then FIX IT!</a:t>
          </a:r>
        </a:p>
      </dsp:txBody>
      <dsp:txXfrm>
        <a:off x="8952517" y="1658643"/>
        <a:ext cx="2070808" cy="1490982"/>
      </dsp:txXfrm>
    </dsp:sp>
    <dsp:sp modelId="{A1C7ECA5-F35A-49A0-9E98-680EEAEFF48D}">
      <dsp:nvSpPr>
        <dsp:cNvPr id="0" name=""/>
        <dsp:cNvSpPr/>
      </dsp:nvSpPr>
      <dsp:spPr>
        <a:xfrm>
          <a:off x="8952517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05</a:t>
          </a:r>
        </a:p>
      </dsp:txBody>
      <dsp:txXfrm>
        <a:off x="8952517" y="664655"/>
        <a:ext cx="2070808" cy="99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C9AF-E9F7-40C0-8698-D601958C34BC}">
      <dsp:nvSpPr>
        <dsp:cNvPr id="0" name=""/>
        <dsp:cNvSpPr/>
      </dsp:nvSpPr>
      <dsp:spPr>
        <a:xfrm>
          <a:off x="0" y="164560"/>
          <a:ext cx="1102995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accent6"/>
              </a:solidFill>
            </a:rPr>
            <a:t>Introduction</a:t>
          </a:r>
          <a:endParaRPr lang="en-US" sz="4200" kern="1200">
            <a:solidFill>
              <a:schemeClr val="accent6"/>
            </a:solidFill>
          </a:endParaRPr>
        </a:p>
      </dsp:txBody>
      <dsp:txXfrm>
        <a:off x="52774" y="217334"/>
        <a:ext cx="10924402" cy="975532"/>
      </dsp:txXfrm>
    </dsp:sp>
    <dsp:sp modelId="{0D6612E6-C085-40F8-9E39-278BD92F8B61}">
      <dsp:nvSpPr>
        <dsp:cNvPr id="0" name=""/>
        <dsp:cNvSpPr/>
      </dsp:nvSpPr>
      <dsp:spPr>
        <a:xfrm>
          <a:off x="0" y="1366600"/>
          <a:ext cx="11029950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Do I tell the readers my thesis clearly? How?</a:t>
          </a:r>
        </a:p>
      </dsp:txBody>
      <dsp:txXfrm>
        <a:off x="52774" y="1419374"/>
        <a:ext cx="10924402" cy="975532"/>
      </dsp:txXfrm>
    </dsp:sp>
    <dsp:sp modelId="{E986B920-003D-4B4C-B816-01120DF6C0D7}">
      <dsp:nvSpPr>
        <dsp:cNvPr id="0" name=""/>
        <dsp:cNvSpPr/>
      </dsp:nvSpPr>
      <dsp:spPr>
        <a:xfrm>
          <a:off x="0" y="2568640"/>
          <a:ext cx="11029950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If the answer is no to the question, FIX IT!</a:t>
          </a:r>
        </a:p>
      </dsp:txBody>
      <dsp:txXfrm>
        <a:off x="52774" y="2621414"/>
        <a:ext cx="10924402" cy="975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1668-7174-47F2-95FA-904B2A12F5EB}">
      <dsp:nvSpPr>
        <dsp:cNvPr id="0" name=""/>
        <dsp:cNvSpPr/>
      </dsp:nvSpPr>
      <dsp:spPr>
        <a:xfrm>
          <a:off x="0" y="136819"/>
          <a:ext cx="7012370" cy="9805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>
              <a:solidFill>
                <a:schemeClr val="accent6"/>
              </a:solidFill>
            </a:rPr>
            <a:t>Body Paragraphs</a:t>
          </a:r>
          <a:endParaRPr lang="en-US" sz="2300" kern="1200">
            <a:solidFill>
              <a:schemeClr val="accent6"/>
            </a:solidFill>
          </a:endParaRPr>
        </a:p>
      </dsp:txBody>
      <dsp:txXfrm>
        <a:off x="47866" y="184685"/>
        <a:ext cx="6916638" cy="884801"/>
      </dsp:txXfrm>
    </dsp:sp>
    <dsp:sp modelId="{9ED1ED7E-A5D0-45E9-884C-4DBF85EA9487}">
      <dsp:nvSpPr>
        <dsp:cNvPr id="0" name=""/>
        <dsp:cNvSpPr/>
      </dsp:nvSpPr>
      <dsp:spPr>
        <a:xfrm>
          <a:off x="0" y="1117352"/>
          <a:ext cx="701237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/>
            <a:t>Go one by one for each paragraph…</a:t>
          </a:r>
          <a:endParaRPr lang="en-US" sz="1800" kern="1200"/>
        </a:p>
      </dsp:txBody>
      <dsp:txXfrm>
        <a:off x="0" y="1117352"/>
        <a:ext cx="7012370" cy="380880"/>
      </dsp:txXfrm>
    </dsp:sp>
    <dsp:sp modelId="{2F949F1B-2110-4417-85AA-187916DD09E0}">
      <dsp:nvSpPr>
        <dsp:cNvPr id="0" name=""/>
        <dsp:cNvSpPr/>
      </dsp:nvSpPr>
      <dsp:spPr>
        <a:xfrm>
          <a:off x="0" y="1498232"/>
          <a:ext cx="7012370" cy="980533"/>
        </a:xfrm>
        <a:prstGeom prst="roundRect">
          <a:avLst/>
        </a:prstGeom>
        <a:gradFill rotWithShape="0">
          <a:gsLst>
            <a:gs pos="0">
              <a:schemeClr val="accent2">
                <a:hueOff val="-477861"/>
                <a:satOff val="-11515"/>
                <a:lumOff val="-6928"/>
                <a:alphaOff val="0"/>
                <a:tint val="98000"/>
                <a:lumMod val="110000"/>
              </a:schemeClr>
            </a:gs>
            <a:gs pos="84000">
              <a:schemeClr val="accent2">
                <a:hueOff val="-477861"/>
                <a:satOff val="-11515"/>
                <a:lumOff val="-692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Does this paragraph explain my thesis?  How?</a:t>
          </a:r>
        </a:p>
      </dsp:txBody>
      <dsp:txXfrm>
        <a:off x="47866" y="1546098"/>
        <a:ext cx="6916638" cy="884801"/>
      </dsp:txXfrm>
    </dsp:sp>
    <dsp:sp modelId="{F4E85425-99DE-4543-943D-46AFE06F9C78}">
      <dsp:nvSpPr>
        <dsp:cNvPr id="0" name=""/>
        <dsp:cNvSpPr/>
      </dsp:nvSpPr>
      <dsp:spPr>
        <a:xfrm>
          <a:off x="0" y="2545005"/>
          <a:ext cx="7012370" cy="980533"/>
        </a:xfrm>
        <a:prstGeom prst="roundRect">
          <a:avLst/>
        </a:prstGeom>
        <a:gradFill rotWithShape="0">
          <a:gsLst>
            <a:gs pos="0">
              <a:schemeClr val="accent2">
                <a:hueOff val="-955721"/>
                <a:satOff val="-23029"/>
                <a:lumOff val="-13857"/>
                <a:alphaOff val="0"/>
                <a:tint val="98000"/>
                <a:lumMod val="110000"/>
              </a:schemeClr>
            </a:gs>
            <a:gs pos="84000">
              <a:schemeClr val="accent2">
                <a:hueOff val="-955721"/>
                <a:satOff val="-23029"/>
                <a:lumOff val="-138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Does this paragraph make my readers think about changing their mind to think like me? How?</a:t>
          </a:r>
        </a:p>
      </dsp:txBody>
      <dsp:txXfrm>
        <a:off x="47866" y="2592871"/>
        <a:ext cx="6916638" cy="884801"/>
      </dsp:txXfrm>
    </dsp:sp>
    <dsp:sp modelId="{AEE40034-E46B-4546-BE6D-76A7D1EF23CF}">
      <dsp:nvSpPr>
        <dsp:cNvPr id="0" name=""/>
        <dsp:cNvSpPr/>
      </dsp:nvSpPr>
      <dsp:spPr>
        <a:xfrm>
          <a:off x="0" y="3591778"/>
          <a:ext cx="7012370" cy="980533"/>
        </a:xfrm>
        <a:prstGeom prst="roundRect">
          <a:avLst/>
        </a:prstGeom>
        <a:gradFill rotWithShape="0">
          <a:gsLst>
            <a:gs pos="0">
              <a:schemeClr val="accent2">
                <a:hueOff val="-1433582"/>
                <a:satOff val="-34544"/>
                <a:lumOff val="-20785"/>
                <a:alphaOff val="0"/>
                <a:tint val="98000"/>
                <a:lumMod val="110000"/>
              </a:schemeClr>
            </a:gs>
            <a:gs pos="84000">
              <a:schemeClr val="accent2">
                <a:hueOff val="-1433582"/>
                <a:satOff val="-34544"/>
                <a:lumOff val="-2078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If the answer is no to either question, FIX IT!</a:t>
          </a:r>
        </a:p>
      </dsp:txBody>
      <dsp:txXfrm>
        <a:off x="47866" y="3639644"/>
        <a:ext cx="6916638" cy="884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6E331-2469-418A-87B3-6C12265A3B9D}">
      <dsp:nvSpPr>
        <dsp:cNvPr id="0" name=""/>
        <dsp:cNvSpPr/>
      </dsp:nvSpPr>
      <dsp:spPr>
        <a:xfrm>
          <a:off x="0" y="107771"/>
          <a:ext cx="7012370" cy="85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accent6"/>
              </a:solidFill>
            </a:rPr>
            <a:t>Counterargument</a:t>
          </a:r>
          <a:endParaRPr lang="en-US" sz="2000" kern="1200">
            <a:solidFill>
              <a:schemeClr val="accent6"/>
            </a:solidFill>
          </a:endParaRPr>
        </a:p>
      </dsp:txBody>
      <dsp:txXfrm>
        <a:off x="41622" y="149393"/>
        <a:ext cx="6929126" cy="769393"/>
      </dsp:txXfrm>
    </dsp:sp>
    <dsp:sp modelId="{B980AA27-7F36-4777-BF97-F3F426BAAF15}">
      <dsp:nvSpPr>
        <dsp:cNvPr id="0" name=""/>
        <dsp:cNvSpPr/>
      </dsp:nvSpPr>
      <dsp:spPr>
        <a:xfrm>
          <a:off x="0" y="1018009"/>
          <a:ext cx="7012370" cy="852637"/>
        </a:xfrm>
        <a:prstGeom prst="round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Does my counterargument say the opposite of what my thesis is saying? Why?</a:t>
          </a:r>
        </a:p>
      </dsp:txBody>
      <dsp:txXfrm>
        <a:off x="41622" y="1059631"/>
        <a:ext cx="6929126" cy="769393"/>
      </dsp:txXfrm>
    </dsp:sp>
    <dsp:sp modelId="{E26B25D9-B738-4D00-A1E2-173DFDCB3F69}">
      <dsp:nvSpPr>
        <dsp:cNvPr id="0" name=""/>
        <dsp:cNvSpPr/>
      </dsp:nvSpPr>
      <dsp:spPr>
        <a:xfrm>
          <a:off x="0" y="1928246"/>
          <a:ext cx="7012370" cy="852637"/>
        </a:xfrm>
        <a:prstGeom prst="round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Does my refutation prove my thesis is correct after all? Why?</a:t>
          </a:r>
        </a:p>
      </dsp:txBody>
      <dsp:txXfrm>
        <a:off x="41622" y="1969868"/>
        <a:ext cx="6929126" cy="769393"/>
      </dsp:txXfrm>
    </dsp:sp>
    <dsp:sp modelId="{27C7D1A2-8601-43CB-AA1E-0CFEB91DCE29}">
      <dsp:nvSpPr>
        <dsp:cNvPr id="0" name=""/>
        <dsp:cNvSpPr/>
      </dsp:nvSpPr>
      <dsp:spPr>
        <a:xfrm>
          <a:off x="0" y="2838484"/>
          <a:ext cx="7012370" cy="852637"/>
        </a:xfrm>
        <a:prstGeom prst="round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Does my counterargument make sense for what my thesis is implying? Why?</a:t>
          </a:r>
        </a:p>
      </dsp:txBody>
      <dsp:txXfrm>
        <a:off x="41622" y="2880106"/>
        <a:ext cx="6929126" cy="769393"/>
      </dsp:txXfrm>
    </dsp:sp>
    <dsp:sp modelId="{0AD87CA1-422A-436D-8BAC-306E23E44D40}">
      <dsp:nvSpPr>
        <dsp:cNvPr id="0" name=""/>
        <dsp:cNvSpPr/>
      </dsp:nvSpPr>
      <dsp:spPr>
        <a:xfrm>
          <a:off x="0" y="3748721"/>
          <a:ext cx="7012370" cy="852637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If the answer is no to any question, FIX IT!</a:t>
          </a:r>
        </a:p>
      </dsp:txBody>
      <dsp:txXfrm>
        <a:off x="41622" y="3790343"/>
        <a:ext cx="6929126" cy="76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147EE-FA04-461E-9BE1-E24EE8AD0BE7}">
      <dsp:nvSpPr>
        <dsp:cNvPr id="0" name=""/>
        <dsp:cNvSpPr/>
      </dsp:nvSpPr>
      <dsp:spPr>
        <a:xfrm>
          <a:off x="0" y="114971"/>
          <a:ext cx="7012370" cy="10657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solidFill>
                <a:schemeClr val="accent6"/>
              </a:solidFill>
            </a:rPr>
            <a:t>Conclusion</a:t>
          </a:r>
          <a:endParaRPr lang="en-US" sz="2500" kern="1200">
            <a:solidFill>
              <a:schemeClr val="accent6"/>
            </a:solidFill>
          </a:endParaRPr>
        </a:p>
      </dsp:txBody>
      <dsp:txXfrm>
        <a:off x="52028" y="166999"/>
        <a:ext cx="6908314" cy="961740"/>
      </dsp:txXfrm>
    </dsp:sp>
    <dsp:sp modelId="{998C8118-5CBC-4366-BFF7-DB4A9822F282}">
      <dsp:nvSpPr>
        <dsp:cNvPr id="0" name=""/>
        <dsp:cNvSpPr/>
      </dsp:nvSpPr>
      <dsp:spPr>
        <a:xfrm>
          <a:off x="0" y="1252768"/>
          <a:ext cx="7012370" cy="1065796"/>
        </a:xfrm>
        <a:prstGeom prst="roundRect">
          <a:avLst/>
        </a:prstGeom>
        <a:gradFill rotWithShape="0">
          <a:gsLst>
            <a:gs pos="0">
              <a:schemeClr val="accent2">
                <a:hueOff val="-477861"/>
                <a:satOff val="-11515"/>
                <a:lumOff val="-6928"/>
                <a:alphaOff val="0"/>
                <a:tint val="98000"/>
                <a:lumMod val="110000"/>
              </a:schemeClr>
            </a:gs>
            <a:gs pos="84000">
              <a:schemeClr val="accent2">
                <a:hueOff val="-477861"/>
                <a:satOff val="-11515"/>
                <a:lumOff val="-692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Does my conclusion refer to my thesis is some way? How?</a:t>
          </a:r>
        </a:p>
      </dsp:txBody>
      <dsp:txXfrm>
        <a:off x="52028" y="1304796"/>
        <a:ext cx="6908314" cy="961740"/>
      </dsp:txXfrm>
    </dsp:sp>
    <dsp:sp modelId="{A2AB5E24-8371-45C5-880C-D2571F163CD7}">
      <dsp:nvSpPr>
        <dsp:cNvPr id="0" name=""/>
        <dsp:cNvSpPr/>
      </dsp:nvSpPr>
      <dsp:spPr>
        <a:xfrm>
          <a:off x="0" y="2390565"/>
          <a:ext cx="7012370" cy="1065796"/>
        </a:xfrm>
        <a:prstGeom prst="roundRect">
          <a:avLst/>
        </a:prstGeom>
        <a:gradFill rotWithShape="0">
          <a:gsLst>
            <a:gs pos="0">
              <a:schemeClr val="accent2">
                <a:hueOff val="-955721"/>
                <a:satOff val="-23029"/>
                <a:lumOff val="-13857"/>
                <a:alphaOff val="0"/>
                <a:tint val="98000"/>
                <a:lumMod val="110000"/>
              </a:schemeClr>
            </a:gs>
            <a:gs pos="84000">
              <a:schemeClr val="accent2">
                <a:hueOff val="-955721"/>
                <a:satOff val="-23029"/>
                <a:lumOff val="-138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Does my conclusion leave my readers thinking about what I said in my thesis? How?</a:t>
          </a:r>
        </a:p>
      </dsp:txBody>
      <dsp:txXfrm>
        <a:off x="52028" y="2442593"/>
        <a:ext cx="6908314" cy="961740"/>
      </dsp:txXfrm>
    </dsp:sp>
    <dsp:sp modelId="{46899DD9-A0CA-4C1D-B0CA-9EF09879FE0D}">
      <dsp:nvSpPr>
        <dsp:cNvPr id="0" name=""/>
        <dsp:cNvSpPr/>
      </dsp:nvSpPr>
      <dsp:spPr>
        <a:xfrm>
          <a:off x="0" y="3528362"/>
          <a:ext cx="7012370" cy="1065796"/>
        </a:xfrm>
        <a:prstGeom prst="roundRect">
          <a:avLst/>
        </a:prstGeom>
        <a:gradFill rotWithShape="0">
          <a:gsLst>
            <a:gs pos="0">
              <a:schemeClr val="accent2">
                <a:hueOff val="-1433582"/>
                <a:satOff val="-34544"/>
                <a:lumOff val="-20785"/>
                <a:alphaOff val="0"/>
                <a:tint val="98000"/>
                <a:lumMod val="110000"/>
              </a:schemeClr>
            </a:gs>
            <a:gs pos="84000">
              <a:schemeClr val="accent2">
                <a:hueOff val="-1433582"/>
                <a:satOff val="-34544"/>
                <a:lumOff val="-2078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If the answer is no to either question, FIX IT!</a:t>
          </a:r>
        </a:p>
      </dsp:txBody>
      <dsp:txXfrm>
        <a:off x="52028" y="3580390"/>
        <a:ext cx="6908314" cy="961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3727-B73F-4213-8C83-18A55C4C0107}">
      <dsp:nvSpPr>
        <dsp:cNvPr id="0" name=""/>
        <dsp:cNvSpPr/>
      </dsp:nvSpPr>
      <dsp:spPr>
        <a:xfrm>
          <a:off x="163" y="664655"/>
          <a:ext cx="2070808" cy="2484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chemeClr val="accent6"/>
              </a:solidFill>
            </a:rPr>
            <a:t>Overall</a:t>
          </a:r>
          <a:endParaRPr lang="en-US" sz="1500" kern="1200">
            <a:solidFill>
              <a:schemeClr val="accent6"/>
            </a:solidFill>
          </a:endParaRPr>
        </a:p>
      </dsp:txBody>
      <dsp:txXfrm>
        <a:off x="163" y="1658643"/>
        <a:ext cx="2070808" cy="1490982"/>
      </dsp:txXfrm>
    </dsp:sp>
    <dsp:sp modelId="{E870A232-F1D9-41DB-A8E3-EE3B92DF2709}">
      <dsp:nvSpPr>
        <dsp:cNvPr id="0" name=""/>
        <dsp:cNvSpPr/>
      </dsp:nvSpPr>
      <dsp:spPr>
        <a:xfrm>
          <a:off x="6624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01</a:t>
          </a:r>
        </a:p>
      </dsp:txBody>
      <dsp:txXfrm>
        <a:off x="6624" y="664655"/>
        <a:ext cx="2070808" cy="993988"/>
      </dsp:txXfrm>
    </dsp:sp>
    <dsp:sp modelId="{A1D8F8C2-96AE-45FE-9C17-C599C4C8B420}">
      <dsp:nvSpPr>
        <dsp:cNvPr id="0" name=""/>
        <dsp:cNvSpPr/>
      </dsp:nvSpPr>
      <dsp:spPr>
        <a:xfrm>
          <a:off x="2243097" y="664655"/>
          <a:ext cx="2070808" cy="2484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Did I prove my thesis in my paper? How?</a:t>
          </a:r>
        </a:p>
      </dsp:txBody>
      <dsp:txXfrm>
        <a:off x="2243097" y="1658643"/>
        <a:ext cx="2070808" cy="1490982"/>
      </dsp:txXfrm>
    </dsp:sp>
    <dsp:sp modelId="{36CA00BE-32DC-4B96-8744-D25920852365}">
      <dsp:nvSpPr>
        <dsp:cNvPr id="0" name=""/>
        <dsp:cNvSpPr/>
      </dsp:nvSpPr>
      <dsp:spPr>
        <a:xfrm>
          <a:off x="2243097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02</a:t>
          </a:r>
        </a:p>
      </dsp:txBody>
      <dsp:txXfrm>
        <a:off x="2243097" y="664655"/>
        <a:ext cx="2070808" cy="993988"/>
      </dsp:txXfrm>
    </dsp:sp>
    <dsp:sp modelId="{CC94D55B-2191-4647-8AC0-AECCD83505A7}">
      <dsp:nvSpPr>
        <dsp:cNvPr id="0" name=""/>
        <dsp:cNvSpPr/>
      </dsp:nvSpPr>
      <dsp:spPr>
        <a:xfrm>
          <a:off x="4479570" y="664655"/>
          <a:ext cx="2070808" cy="24849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Will my readers see the point I was trying to make with my thesis? Why?</a:t>
          </a:r>
        </a:p>
      </dsp:txBody>
      <dsp:txXfrm>
        <a:off x="4479570" y="1658643"/>
        <a:ext cx="2070808" cy="1490982"/>
      </dsp:txXfrm>
    </dsp:sp>
    <dsp:sp modelId="{63F36888-74A3-4AAF-AEEA-9C6BBB5BCFA1}">
      <dsp:nvSpPr>
        <dsp:cNvPr id="0" name=""/>
        <dsp:cNvSpPr/>
      </dsp:nvSpPr>
      <dsp:spPr>
        <a:xfrm>
          <a:off x="4479570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03</a:t>
          </a:r>
        </a:p>
      </dsp:txBody>
      <dsp:txXfrm>
        <a:off x="4479570" y="664655"/>
        <a:ext cx="2070808" cy="993988"/>
      </dsp:txXfrm>
    </dsp:sp>
    <dsp:sp modelId="{DBA636B8-137C-4B3B-8272-856786C6F97B}">
      <dsp:nvSpPr>
        <dsp:cNvPr id="0" name=""/>
        <dsp:cNvSpPr/>
      </dsp:nvSpPr>
      <dsp:spPr>
        <a:xfrm>
          <a:off x="6716043" y="664655"/>
          <a:ext cx="2070808" cy="24849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Do I give my readers a recap of what my thesis was and how I proved it? How?</a:t>
          </a:r>
        </a:p>
      </dsp:txBody>
      <dsp:txXfrm>
        <a:off x="6716043" y="1658643"/>
        <a:ext cx="2070808" cy="1490982"/>
      </dsp:txXfrm>
    </dsp:sp>
    <dsp:sp modelId="{051179EA-1042-415C-9CDA-292080DCEFF5}">
      <dsp:nvSpPr>
        <dsp:cNvPr id="0" name=""/>
        <dsp:cNvSpPr/>
      </dsp:nvSpPr>
      <dsp:spPr>
        <a:xfrm>
          <a:off x="6716043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04</a:t>
          </a:r>
        </a:p>
      </dsp:txBody>
      <dsp:txXfrm>
        <a:off x="6716043" y="664655"/>
        <a:ext cx="2070808" cy="993988"/>
      </dsp:txXfrm>
    </dsp:sp>
    <dsp:sp modelId="{6C4DC345-1958-4B91-951A-CD11AC4D4177}">
      <dsp:nvSpPr>
        <dsp:cNvPr id="0" name=""/>
        <dsp:cNvSpPr/>
      </dsp:nvSpPr>
      <dsp:spPr>
        <a:xfrm>
          <a:off x="8952517" y="664655"/>
          <a:ext cx="2070808" cy="24849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0" rIns="204550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If the answer is no to any question, FIX IT!</a:t>
          </a:r>
        </a:p>
      </dsp:txBody>
      <dsp:txXfrm>
        <a:off x="8952517" y="1658643"/>
        <a:ext cx="2070808" cy="1490982"/>
      </dsp:txXfrm>
    </dsp:sp>
    <dsp:sp modelId="{AF59BAA0-D518-4A4E-8C98-1DA9C6A20646}">
      <dsp:nvSpPr>
        <dsp:cNvPr id="0" name=""/>
        <dsp:cNvSpPr/>
      </dsp:nvSpPr>
      <dsp:spPr>
        <a:xfrm>
          <a:off x="8952517" y="664655"/>
          <a:ext cx="2070808" cy="993988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50" tIns="165100" rIns="204550" bIns="16510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05</a:t>
          </a:r>
        </a:p>
      </dsp:txBody>
      <dsp:txXfrm>
        <a:off x="8952517" y="664655"/>
        <a:ext cx="2070808" cy="9939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85B3-A72E-4D86-B7F5-C5E9F1C5D2B9}">
      <dsp:nvSpPr>
        <dsp:cNvPr id="0" name=""/>
        <dsp:cNvSpPr/>
      </dsp:nvSpPr>
      <dsp:spPr>
        <a:xfrm>
          <a:off x="235953" y="667678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263D-04C1-45B4-92B0-3B0481C48ADE}">
      <dsp:nvSpPr>
        <dsp:cNvPr id="0" name=""/>
        <dsp:cNvSpPr/>
      </dsp:nvSpPr>
      <dsp:spPr>
        <a:xfrm>
          <a:off x="428155" y="859880"/>
          <a:ext cx="530843" cy="53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58EB4-8CCE-49A4-97E1-6D07AED86FB7}">
      <dsp:nvSpPr>
        <dsp:cNvPr id="0" name=""/>
        <dsp:cNvSpPr/>
      </dsp:nvSpPr>
      <dsp:spPr>
        <a:xfrm>
          <a:off x="1347326" y="667678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Your paper must answer the question WHY?</a:t>
          </a:r>
        </a:p>
      </dsp:txBody>
      <dsp:txXfrm>
        <a:off x="1347326" y="667678"/>
        <a:ext cx="2157370" cy="915248"/>
      </dsp:txXfrm>
    </dsp:sp>
    <dsp:sp modelId="{08B1C041-CBD6-4458-8C67-A28125014557}">
      <dsp:nvSpPr>
        <dsp:cNvPr id="0" name=""/>
        <dsp:cNvSpPr/>
      </dsp:nvSpPr>
      <dsp:spPr>
        <a:xfrm>
          <a:off x="3880603" y="667678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764B1-4108-4580-8426-5E6BBE7EDD43}">
      <dsp:nvSpPr>
        <dsp:cNvPr id="0" name=""/>
        <dsp:cNvSpPr/>
      </dsp:nvSpPr>
      <dsp:spPr>
        <a:xfrm>
          <a:off x="4072805" y="859880"/>
          <a:ext cx="530843" cy="53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5E264-F785-4A2A-BAF4-55D697D83707}">
      <dsp:nvSpPr>
        <dsp:cNvPr id="0" name=""/>
        <dsp:cNvSpPr/>
      </dsp:nvSpPr>
      <dsp:spPr>
        <a:xfrm>
          <a:off x="4991975" y="667678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Why did you say that?</a:t>
          </a:r>
        </a:p>
      </dsp:txBody>
      <dsp:txXfrm>
        <a:off x="4991975" y="667678"/>
        <a:ext cx="2157370" cy="915248"/>
      </dsp:txXfrm>
    </dsp:sp>
    <dsp:sp modelId="{58A8947D-9AD5-46C9-9020-6A45D19BE9A3}">
      <dsp:nvSpPr>
        <dsp:cNvPr id="0" name=""/>
        <dsp:cNvSpPr/>
      </dsp:nvSpPr>
      <dsp:spPr>
        <a:xfrm>
          <a:off x="7525252" y="667678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5C414-7D7D-4C97-B5A7-E8CC048D7331}">
      <dsp:nvSpPr>
        <dsp:cNvPr id="0" name=""/>
        <dsp:cNvSpPr/>
      </dsp:nvSpPr>
      <dsp:spPr>
        <a:xfrm>
          <a:off x="7717454" y="859880"/>
          <a:ext cx="530843" cy="53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24ED6-36DD-4134-BA69-73B46818BA2C}">
      <dsp:nvSpPr>
        <dsp:cNvPr id="0" name=""/>
        <dsp:cNvSpPr/>
      </dsp:nvSpPr>
      <dsp:spPr>
        <a:xfrm>
          <a:off x="8636625" y="667678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Why did you say it in that order?</a:t>
          </a:r>
        </a:p>
      </dsp:txBody>
      <dsp:txXfrm>
        <a:off x="8636625" y="667678"/>
        <a:ext cx="2157370" cy="915248"/>
      </dsp:txXfrm>
    </dsp:sp>
    <dsp:sp modelId="{EAEDC566-791D-4DAA-894B-438FC03FD18B}">
      <dsp:nvSpPr>
        <dsp:cNvPr id="0" name=""/>
        <dsp:cNvSpPr/>
      </dsp:nvSpPr>
      <dsp:spPr>
        <a:xfrm>
          <a:off x="235953" y="2231354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87847-9AAE-4304-9F36-DE96370980D0}">
      <dsp:nvSpPr>
        <dsp:cNvPr id="0" name=""/>
        <dsp:cNvSpPr/>
      </dsp:nvSpPr>
      <dsp:spPr>
        <a:xfrm>
          <a:off x="428155" y="2423556"/>
          <a:ext cx="530843" cy="530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EC0AA-5F07-4DAD-A2ED-2B484A90FC83}">
      <dsp:nvSpPr>
        <dsp:cNvPr id="0" name=""/>
        <dsp:cNvSpPr/>
      </dsp:nvSpPr>
      <dsp:spPr>
        <a:xfrm>
          <a:off x="1347326" y="223135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Why is this the answer?</a:t>
          </a:r>
        </a:p>
      </dsp:txBody>
      <dsp:txXfrm>
        <a:off x="1347326" y="2231354"/>
        <a:ext cx="2157370" cy="915248"/>
      </dsp:txXfrm>
    </dsp:sp>
    <dsp:sp modelId="{EE0CCD33-55B0-4A4D-BADF-38A954282CE0}">
      <dsp:nvSpPr>
        <dsp:cNvPr id="0" name=""/>
        <dsp:cNvSpPr/>
      </dsp:nvSpPr>
      <dsp:spPr>
        <a:xfrm>
          <a:off x="3880603" y="2231354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2A382-BF0E-4F3C-BFFC-9CAF623D8397}">
      <dsp:nvSpPr>
        <dsp:cNvPr id="0" name=""/>
        <dsp:cNvSpPr/>
      </dsp:nvSpPr>
      <dsp:spPr>
        <a:xfrm>
          <a:off x="4072805" y="2423556"/>
          <a:ext cx="530843" cy="5308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2C32C-BD8C-4CBB-A7DB-2BEFF3B4761A}">
      <dsp:nvSpPr>
        <dsp:cNvPr id="0" name=""/>
        <dsp:cNvSpPr/>
      </dsp:nvSpPr>
      <dsp:spPr>
        <a:xfrm>
          <a:off x="4991975" y="223135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WHY? WHY? WHY? WHY? WHY? WHY? WHY? WHY? WHY? WHY? WHY? WHY? </a:t>
          </a:r>
        </a:p>
      </dsp:txBody>
      <dsp:txXfrm>
        <a:off x="4991975" y="2231354"/>
        <a:ext cx="2157370" cy="915248"/>
      </dsp:txXfrm>
    </dsp:sp>
    <dsp:sp modelId="{CCDA5CC6-15D4-43CD-B477-DAD097ED3A0C}">
      <dsp:nvSpPr>
        <dsp:cNvPr id="0" name=""/>
        <dsp:cNvSpPr/>
      </dsp:nvSpPr>
      <dsp:spPr>
        <a:xfrm>
          <a:off x="7525252" y="2231354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C1DA6-8EE0-4368-A900-3497F6604745}">
      <dsp:nvSpPr>
        <dsp:cNvPr id="0" name=""/>
        <dsp:cNvSpPr/>
      </dsp:nvSpPr>
      <dsp:spPr>
        <a:xfrm>
          <a:off x="7717454" y="2423556"/>
          <a:ext cx="530843" cy="5308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622EF-F371-4A73-98CD-E45DB5F35ADA}">
      <dsp:nvSpPr>
        <dsp:cNvPr id="0" name=""/>
        <dsp:cNvSpPr/>
      </dsp:nvSpPr>
      <dsp:spPr>
        <a:xfrm>
          <a:off x="8636625" y="223135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You must explain everything!!!!</a:t>
          </a:r>
        </a:p>
      </dsp:txBody>
      <dsp:txXfrm>
        <a:off x="8636625" y="2231354"/>
        <a:ext cx="2157370" cy="915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0112-8130-4095-8AD2-C1727F16530B}">
      <dsp:nvSpPr>
        <dsp:cNvPr id="0" name=""/>
        <dsp:cNvSpPr/>
      </dsp:nvSpPr>
      <dsp:spPr>
        <a:xfrm>
          <a:off x="1676480" y="1783"/>
          <a:ext cx="3659409" cy="1116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Introduction</a:t>
          </a:r>
          <a:endParaRPr lang="en-US" sz="2400" kern="1200"/>
        </a:p>
      </dsp:txBody>
      <dsp:txXfrm>
        <a:off x="1676480" y="1783"/>
        <a:ext cx="3659409" cy="1116119"/>
      </dsp:txXfrm>
    </dsp:sp>
    <dsp:sp modelId="{E4E9296B-C649-47DF-A9EE-9C79A4FE1BAC}">
      <dsp:nvSpPr>
        <dsp:cNvPr id="0" name=""/>
        <dsp:cNvSpPr/>
      </dsp:nvSpPr>
      <dsp:spPr>
        <a:xfrm>
          <a:off x="1676480" y="1575329"/>
          <a:ext cx="3659409" cy="1558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Why would anyone want to read any further after reading this introduction?</a:t>
          </a:r>
        </a:p>
      </dsp:txBody>
      <dsp:txXfrm>
        <a:off x="1676480" y="1575329"/>
        <a:ext cx="3659409" cy="1558471"/>
      </dsp:txXfrm>
    </dsp:sp>
    <dsp:sp modelId="{17DE3233-AD80-40B9-B254-7166FD663B3B}">
      <dsp:nvSpPr>
        <dsp:cNvPr id="0" name=""/>
        <dsp:cNvSpPr/>
      </dsp:nvSpPr>
      <dsp:spPr>
        <a:xfrm>
          <a:off x="1676480" y="3591227"/>
          <a:ext cx="3659409" cy="1116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If you cannot answer why, then… FIX IT!</a:t>
          </a:r>
        </a:p>
      </dsp:txBody>
      <dsp:txXfrm>
        <a:off x="1676480" y="3591227"/>
        <a:ext cx="3659409" cy="11161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E1694-87C3-45C4-9870-926D28A830B4}">
      <dsp:nvSpPr>
        <dsp:cNvPr id="0" name=""/>
        <dsp:cNvSpPr/>
      </dsp:nvSpPr>
      <dsp:spPr>
        <a:xfrm>
          <a:off x="2351260" y="885811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92792" y="928827"/>
        <a:ext cx="27034" cy="5406"/>
      </dsp:txXfrm>
    </dsp:sp>
    <dsp:sp modelId="{BF0E6040-86E4-4E62-9757-63EB6FA9D631}">
      <dsp:nvSpPr>
        <dsp:cNvPr id="0" name=""/>
        <dsp:cNvSpPr/>
      </dsp:nvSpPr>
      <dsp:spPr>
        <a:xfrm>
          <a:off x="2194" y="226271"/>
          <a:ext cx="2350865" cy="141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Body Paragraphs</a:t>
          </a:r>
          <a:endParaRPr lang="en-US" sz="1800" kern="1200"/>
        </a:p>
      </dsp:txBody>
      <dsp:txXfrm>
        <a:off x="2194" y="226271"/>
        <a:ext cx="2350865" cy="1410519"/>
      </dsp:txXfrm>
    </dsp:sp>
    <dsp:sp modelId="{2B25DDBF-25FB-4445-B8B2-A5F82F1598BC}">
      <dsp:nvSpPr>
        <dsp:cNvPr id="0" name=""/>
        <dsp:cNvSpPr/>
      </dsp:nvSpPr>
      <dsp:spPr>
        <a:xfrm>
          <a:off x="5242825" y="885811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4357" y="928827"/>
        <a:ext cx="27034" cy="5406"/>
      </dsp:txXfrm>
    </dsp:sp>
    <dsp:sp modelId="{B226E508-5D96-4FE1-BD1F-6874E7DAA9E1}">
      <dsp:nvSpPr>
        <dsp:cNvPr id="0" name=""/>
        <dsp:cNvSpPr/>
      </dsp:nvSpPr>
      <dsp:spPr>
        <a:xfrm>
          <a:off x="2893759" y="226271"/>
          <a:ext cx="2350865" cy="1410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Go one by one for each paragraph…</a:t>
          </a:r>
          <a:endParaRPr lang="en-US" sz="1800" kern="1200"/>
        </a:p>
      </dsp:txBody>
      <dsp:txXfrm>
        <a:off x="2893759" y="226271"/>
        <a:ext cx="2350865" cy="1410519"/>
      </dsp:txXfrm>
    </dsp:sp>
    <dsp:sp modelId="{1A9080E3-2B04-4837-B1A0-7015A36627AD}">
      <dsp:nvSpPr>
        <dsp:cNvPr id="0" name=""/>
        <dsp:cNvSpPr/>
      </dsp:nvSpPr>
      <dsp:spPr>
        <a:xfrm>
          <a:off x="8134390" y="885811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75922" y="928827"/>
        <a:ext cx="27034" cy="5406"/>
      </dsp:txXfrm>
    </dsp:sp>
    <dsp:sp modelId="{64CDA67D-2B74-435B-8100-857E961B07C9}">
      <dsp:nvSpPr>
        <dsp:cNvPr id="0" name=""/>
        <dsp:cNvSpPr/>
      </dsp:nvSpPr>
      <dsp:spPr>
        <a:xfrm>
          <a:off x="5785324" y="226271"/>
          <a:ext cx="2350865" cy="1410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Why do I say that?</a:t>
          </a:r>
        </a:p>
      </dsp:txBody>
      <dsp:txXfrm>
        <a:off x="5785324" y="226271"/>
        <a:ext cx="2350865" cy="1410519"/>
      </dsp:txXfrm>
    </dsp:sp>
    <dsp:sp modelId="{42A8B8CE-15B7-4924-AEFD-5889D18A6439}">
      <dsp:nvSpPr>
        <dsp:cNvPr id="0" name=""/>
        <dsp:cNvSpPr/>
      </dsp:nvSpPr>
      <dsp:spPr>
        <a:xfrm>
          <a:off x="1177627" y="1634990"/>
          <a:ext cx="8674694" cy="510099"/>
        </a:xfrm>
        <a:custGeom>
          <a:avLst/>
          <a:gdLst/>
          <a:ahLst/>
          <a:cxnLst/>
          <a:rect l="0" t="0" r="0" b="0"/>
          <a:pathLst>
            <a:path>
              <a:moveTo>
                <a:pt x="8674694" y="0"/>
              </a:moveTo>
              <a:lnTo>
                <a:pt x="8674694" y="272149"/>
              </a:lnTo>
              <a:lnTo>
                <a:pt x="0" y="272149"/>
              </a:lnTo>
              <a:lnTo>
                <a:pt x="0" y="510099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7686" y="1887337"/>
        <a:ext cx="434576" cy="5406"/>
      </dsp:txXfrm>
    </dsp:sp>
    <dsp:sp modelId="{56A5D15F-9453-48EB-AC46-79B6718CDD09}">
      <dsp:nvSpPr>
        <dsp:cNvPr id="0" name=""/>
        <dsp:cNvSpPr/>
      </dsp:nvSpPr>
      <dsp:spPr>
        <a:xfrm>
          <a:off x="8676889" y="226271"/>
          <a:ext cx="2350865" cy="1410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Why do I think that?</a:t>
          </a:r>
        </a:p>
      </dsp:txBody>
      <dsp:txXfrm>
        <a:off x="8676889" y="226271"/>
        <a:ext cx="2350865" cy="1410519"/>
      </dsp:txXfrm>
    </dsp:sp>
    <dsp:sp modelId="{8EF7641E-20FB-4E2D-BED2-A32F2F85879D}">
      <dsp:nvSpPr>
        <dsp:cNvPr id="0" name=""/>
        <dsp:cNvSpPr/>
      </dsp:nvSpPr>
      <dsp:spPr>
        <a:xfrm>
          <a:off x="2351260" y="2837029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92792" y="2880046"/>
        <a:ext cx="27034" cy="5406"/>
      </dsp:txXfrm>
    </dsp:sp>
    <dsp:sp modelId="{F1484A25-F984-4F7C-BAFE-2499B941AB81}">
      <dsp:nvSpPr>
        <dsp:cNvPr id="0" name=""/>
        <dsp:cNvSpPr/>
      </dsp:nvSpPr>
      <dsp:spPr>
        <a:xfrm>
          <a:off x="2194" y="2177490"/>
          <a:ext cx="2350865" cy="1410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Why did I use this quote here?</a:t>
          </a:r>
        </a:p>
      </dsp:txBody>
      <dsp:txXfrm>
        <a:off x="2194" y="2177490"/>
        <a:ext cx="2350865" cy="1410519"/>
      </dsp:txXfrm>
    </dsp:sp>
    <dsp:sp modelId="{AC99E6C8-1148-42FD-BF5C-EF5FE697574C}">
      <dsp:nvSpPr>
        <dsp:cNvPr id="0" name=""/>
        <dsp:cNvSpPr/>
      </dsp:nvSpPr>
      <dsp:spPr>
        <a:xfrm>
          <a:off x="5242825" y="2837029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4357" y="2880046"/>
        <a:ext cx="27034" cy="5406"/>
      </dsp:txXfrm>
    </dsp:sp>
    <dsp:sp modelId="{34ECFAFD-6A4A-44D5-9C64-4C98B20E91D9}">
      <dsp:nvSpPr>
        <dsp:cNvPr id="0" name=""/>
        <dsp:cNvSpPr/>
      </dsp:nvSpPr>
      <dsp:spPr>
        <a:xfrm>
          <a:off x="2893759" y="2177490"/>
          <a:ext cx="2350865" cy="141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accent6"/>
              </a:solidFill>
            </a:rPr>
            <a:t>Why does what I wrote after it explain why I used this quote here?</a:t>
          </a:r>
        </a:p>
      </dsp:txBody>
      <dsp:txXfrm>
        <a:off x="2893759" y="2177490"/>
        <a:ext cx="2350865" cy="1410519"/>
      </dsp:txXfrm>
    </dsp:sp>
    <dsp:sp modelId="{8748A65E-DBB6-4F4B-8997-DE332D3EB238}">
      <dsp:nvSpPr>
        <dsp:cNvPr id="0" name=""/>
        <dsp:cNvSpPr/>
      </dsp:nvSpPr>
      <dsp:spPr>
        <a:xfrm>
          <a:off x="8134390" y="2837029"/>
          <a:ext cx="510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099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75922" y="2880046"/>
        <a:ext cx="27034" cy="5406"/>
      </dsp:txXfrm>
    </dsp:sp>
    <dsp:sp modelId="{6DBA744E-F5B2-44B2-B27D-066900B42460}">
      <dsp:nvSpPr>
        <dsp:cNvPr id="0" name=""/>
        <dsp:cNvSpPr/>
      </dsp:nvSpPr>
      <dsp:spPr>
        <a:xfrm>
          <a:off x="5785324" y="2177490"/>
          <a:ext cx="2350865" cy="1410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Does this paragraph explain my thesis?  Why/Why not?</a:t>
          </a:r>
        </a:p>
      </dsp:txBody>
      <dsp:txXfrm>
        <a:off x="5785324" y="2177490"/>
        <a:ext cx="2350865" cy="1410519"/>
      </dsp:txXfrm>
    </dsp:sp>
    <dsp:sp modelId="{E1E67430-3F04-471A-883C-570314BC6BB1}">
      <dsp:nvSpPr>
        <dsp:cNvPr id="0" name=""/>
        <dsp:cNvSpPr/>
      </dsp:nvSpPr>
      <dsp:spPr>
        <a:xfrm>
          <a:off x="8676889" y="2177490"/>
          <a:ext cx="2350865" cy="1410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4" tIns="120917" rIns="115194" bIns="1209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If you cannot answer why, then… FIX IT!</a:t>
          </a:r>
        </a:p>
      </dsp:txBody>
      <dsp:txXfrm>
        <a:off x="8676889" y="2177490"/>
        <a:ext cx="2350865" cy="141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opened.com/ebooks/ela/ebook-writingaresearchpaper/index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atiepanther/thesis-statement-412871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sayer/561481354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hastop.com/pictures/24_Karat_Crap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icmcphee/2756494307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owritingteachers.org/2019/04/04/revising-for-mea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heather.com/2019/09/05/in-which-i-must-sigh-revis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devnet.wordpress.com/2011/06/28/should-science-journalists-have-an-ethical-co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ritemyessayonline.com/blog/college-essay-writing-checklis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ennialmafia.wordpress.com/tag/writin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Revising Your Paper…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000" dirty="0"/>
              <a:t>Making it sound better!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525" r="13525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A5ADF-B46C-446E-8FC3-A38715FE35FF}"/>
              </a:ext>
            </a:extLst>
          </p:cNvPr>
          <p:cNvSpPr txBox="1"/>
          <p:nvPr/>
        </p:nvSpPr>
        <p:spPr>
          <a:xfrm>
            <a:off x="20" y="6858000"/>
            <a:ext cx="7537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k12opened.com/ebooks/ela/ebook-writingaresearchpaper/index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FCFBD13-B9C4-40D4-975F-644ABFD3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Revising…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7F0ED-F546-4D8A-B3DC-2E759372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A two-step Process</a:t>
            </a:r>
          </a:p>
        </p:txBody>
      </p:sp>
      <p:pic>
        <p:nvPicPr>
          <p:cNvPr id="8" name="Graphic 7" descr="Dance steps">
            <a:extLst>
              <a:ext uri="{FF2B5EF4-FFF2-40B4-BE49-F238E27FC236}">
                <a16:creationId xmlns:a16="http://schemas.microsoft.com/office/drawing/2014/main" id="{4C78ACCD-D6D3-40D3-87F8-16E11DC6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8406" y="618067"/>
            <a:ext cx="5598157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8B401541-DC30-4F84-A28A-EF82C8C0B0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740" b="172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95657-4834-4DEB-A529-4DB28F696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219240"/>
            <a:ext cx="11301984" cy="94997"/>
          </a:xfrm>
          <a:prstGeom prst="rect">
            <a:avLst/>
          </a:prstGeom>
          <a:solidFill>
            <a:srgbClr val="BABE3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C6DB5293-7EEA-499F-BC82-82AE67214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376057"/>
            <a:ext cx="11303626" cy="2034709"/>
          </a:xfrm>
          <a:prstGeom prst="rect">
            <a:avLst/>
          </a:prstGeom>
          <a:solidFill>
            <a:srgbClr val="BABE3D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F7C93-909A-42B5-BFBD-428C45A0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 Statement…</a:t>
            </a:r>
          </a:p>
        </p:txBody>
      </p:sp>
    </p:spTree>
    <p:extLst>
      <p:ext uri="{BB962C8B-B14F-4D97-AF65-F5344CB8AC3E}">
        <p14:creationId xmlns:p14="http://schemas.microsoft.com/office/powerpoint/2010/main" val="51064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66A1-7330-4B5F-8D8E-372EA046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My Thesis Work?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2123235-C825-4925-96B8-DE5CCE5F5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981699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9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29DD-6394-492F-9591-35961D60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My Thesis Work?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C81F65-64FB-4BDB-A642-1C88EFB02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8446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3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E29DD-6394-492F-9591-35961D60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My Thesis Work?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5543AF-2C0E-44F2-A052-7BF4B8B10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70394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781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E29DD-6394-492F-9591-35961D60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My Thesis Work?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BD618BA-990C-4A88-B4BE-8867FF1D0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124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88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E29DD-6394-492F-9591-35961D60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My Thesis Work?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66C081-A224-4936-8849-D7525C182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8402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29DD-6394-492F-9591-35961D60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My Thesis Work?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5740821-5EDD-464E-A28E-4F18D613C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8090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38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Placeholder 6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B2B7714E-C594-4225-8053-022053D7B2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823" b="122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96B3ED-A4ED-4089-A1EF-21B1618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question: Why?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9CF68A-35C0-427B-9011-84D077CD61E3}"/>
              </a:ext>
            </a:extLst>
          </p:cNvPr>
          <p:cNvSpPr txBox="1"/>
          <p:nvPr/>
        </p:nvSpPr>
        <p:spPr>
          <a:xfrm>
            <a:off x="9827408" y="6657945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ksayer/561481354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3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Why?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A4C6A3-3EB6-4B7A-A24C-05A8B048A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324269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89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79CEBD7C-BDB4-4FA2-99D9-A7908E3BF6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" t="197" r="-3" b="1307"/>
          <a:stretch/>
        </p:blipFill>
        <p:spPr>
          <a:xfrm>
            <a:off x="720636" y="832254"/>
            <a:ext cx="5476375" cy="53939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142A5-7663-4D18-8A04-6473B193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Draft…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63425-7683-4DB0-9DA7-48DA6BBB3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first draft of any piece of writing should be a piece of CRAP!!!!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It will not be perfect!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It should not be perfect.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D97AC-89C5-471D-9DDF-59D999411DE0}"/>
              </a:ext>
            </a:extLst>
          </p:cNvPr>
          <p:cNvSpPr txBox="1"/>
          <p:nvPr/>
        </p:nvSpPr>
        <p:spPr>
          <a:xfrm>
            <a:off x="0" y="65026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even seasoned writers, write a perfect first draft!</a:t>
            </a:r>
          </a:p>
        </p:txBody>
      </p:sp>
    </p:spTree>
    <p:extLst>
      <p:ext uri="{BB962C8B-B14F-4D97-AF65-F5344CB8AC3E}">
        <p14:creationId xmlns:p14="http://schemas.microsoft.com/office/powerpoint/2010/main" val="17726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Why?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2C03A89E-E531-4AAB-AFE1-CA270CFE9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015724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11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Why?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22BD930-F90B-4A34-8089-EB5F5EC69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4988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360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Why?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7798122-B427-4871-8F00-6254E6114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3075"/>
              </p:ext>
            </p:extLst>
          </p:nvPr>
        </p:nvGraphicFramePr>
        <p:xfrm>
          <a:off x="446534" y="647700"/>
          <a:ext cx="7498616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54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Why?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F678B0-E18E-4F49-BF94-99B80A231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8328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60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Why?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A26691-4E53-4FB9-81AC-3351A338F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43591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39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B16B-E459-471A-A6E2-DFDB675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Why?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FFB77D-DA15-4DA0-B0E4-00E711FE7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34093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073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A18D-4D74-4D4D-8907-A722A7E1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15" y="708498"/>
            <a:ext cx="7574507" cy="3330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0" kern="1200" cap="al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the End…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6C778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4533-7580-4AB2-BA8D-370E5437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715" y="4502576"/>
            <a:ext cx="7574507" cy="16409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200" cap="all" dirty="0">
                <a:solidFill>
                  <a:srgbClr val="FFFFFF"/>
                </a:solidFill>
              </a:rPr>
              <a:t>Your paper should sound better.</a:t>
            </a:r>
          </a:p>
          <a:p>
            <a:pPr marL="0" indent="0">
              <a:buNone/>
            </a:pPr>
            <a:r>
              <a:rPr lang="en-US" sz="3200" cap="all" dirty="0">
                <a:solidFill>
                  <a:srgbClr val="FFFFFF"/>
                </a:solidFill>
              </a:rPr>
              <a:t>And Be better!</a:t>
            </a:r>
          </a:p>
        </p:txBody>
      </p:sp>
    </p:spTree>
    <p:extLst>
      <p:ext uri="{BB962C8B-B14F-4D97-AF65-F5344CB8AC3E}">
        <p14:creationId xmlns:p14="http://schemas.microsoft.com/office/powerpoint/2010/main" val="2228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C964D-EB60-4AB0-9DD8-87769550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Revising Drafts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DCC3E9-F070-4057-8E6D-7DB020D7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0" i="1" cap="all">
                <a:solidFill>
                  <a:srgbClr val="FFFFFF">
                    <a:alpha val="75000"/>
                  </a:srgbClr>
                </a:solidFill>
                <a:effectLst/>
              </a:rPr>
              <a:t>Rewriting is the essence of writing well—where the game is won or lost.</a:t>
            </a:r>
            <a:r>
              <a:rPr lang="en-US" sz="1700" b="0" i="0" cap="all">
                <a:solidFill>
                  <a:srgbClr val="FFFFFF">
                    <a:alpha val="75000"/>
                  </a:srgbClr>
                </a:solidFill>
                <a:effectLst/>
              </a:rPr>
              <a:t/>
            </a:r>
            <a:br>
              <a:rPr lang="en-US" sz="1700" b="0" i="0" cap="all">
                <a:solidFill>
                  <a:srgbClr val="FFFFFF">
                    <a:alpha val="75000"/>
                  </a:srgbClr>
                </a:solidFill>
                <a:effectLst/>
              </a:rPr>
            </a:br>
            <a:r>
              <a:rPr lang="en-US" sz="1700" b="0" i="0" cap="all">
                <a:solidFill>
                  <a:srgbClr val="FFFFFF">
                    <a:alpha val="75000"/>
                  </a:srgbClr>
                </a:solidFill>
                <a:effectLst/>
              </a:rPr>
              <a:t>—William Zinsser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304C035E-56FF-40C8-BDCE-2C5B1E35A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897" r="4928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F8ADB2-7BDF-4E95-9212-9FF5F32C0618}"/>
              </a:ext>
            </a:extLst>
          </p:cNvPr>
          <p:cNvSpPr txBox="1"/>
          <p:nvPr/>
        </p:nvSpPr>
        <p:spPr>
          <a:xfrm>
            <a:off x="159026" y="652000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</a:rPr>
              <a:t>The Writing Center, University of North Carolina at Chapel Hill</a:t>
            </a:r>
          </a:p>
        </p:txBody>
      </p:sp>
    </p:spTree>
    <p:extLst>
      <p:ext uri="{BB962C8B-B14F-4D97-AF65-F5344CB8AC3E}">
        <p14:creationId xmlns:p14="http://schemas.microsoft.com/office/powerpoint/2010/main" val="305707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D33DC-40EE-4A12-B7DE-95BA33B8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to revise?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FE271B-2A19-4FFD-A0C7-B09FE049F4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229" r="-426"/>
          <a:stretch/>
        </p:blipFill>
        <p:spPr>
          <a:xfrm>
            <a:off x="774700" y="2059289"/>
            <a:ext cx="3053422" cy="30335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F368-EAF2-4135-970D-54E56BEAF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822" y="2340864"/>
            <a:ext cx="6658013" cy="379323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Revision literally means to “see again,”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to look at something from a fresh, critical perspective.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It is an ongoing process of rethinking the paper: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reconsidering your arguments,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reviewing your evidence,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refining your purpose,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reorganizing your presentation,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reviving stale prose.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B64F1-2AC6-4FA4-9B02-AD86C1E1F7DD}"/>
              </a:ext>
            </a:extLst>
          </p:cNvPr>
          <p:cNvSpPr txBox="1"/>
          <p:nvPr/>
        </p:nvSpPr>
        <p:spPr>
          <a:xfrm>
            <a:off x="0" y="6609230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Roboto"/>
              </a:rPr>
              <a:t>The Writing Center, University of North Carolina at Chapel Hill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861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D33DC-40EE-4A12-B7DE-95BA33B8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is revision important?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7AFE271B-2A19-4FFD-A0C7-B09FE049F4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806" r="6715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F368-EAF2-4135-970D-54E56BEAF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3433" y="2040835"/>
            <a:ext cx="3913524" cy="4271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Writing is a process of discovery, and you don’t always produce your best stuff when you first get started.</a:t>
            </a:r>
          </a:p>
          <a:p>
            <a:r>
              <a:rPr lang="en-US" sz="1800" dirty="0"/>
              <a:t>So revision is a chance for you to look critically at what you have written to see:</a:t>
            </a:r>
          </a:p>
          <a:p>
            <a:pPr lvl="1"/>
            <a:r>
              <a:rPr lang="en-US" sz="1600" dirty="0"/>
              <a:t>if it’s really worth saying,</a:t>
            </a:r>
          </a:p>
          <a:p>
            <a:pPr lvl="1"/>
            <a:r>
              <a:rPr lang="en-US" sz="1600" dirty="0"/>
              <a:t>if it says what you wanted to say, and</a:t>
            </a:r>
          </a:p>
          <a:p>
            <a:pPr lvl="1"/>
            <a:r>
              <a:rPr lang="en-US" sz="1600" dirty="0"/>
              <a:t>if a reader will understand what you’re saying.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8B7A90-C7B1-4BF6-8730-D264FA5A4D87}"/>
              </a:ext>
            </a:extLst>
          </p:cNvPr>
          <p:cNvSpPr txBox="1"/>
          <p:nvPr/>
        </p:nvSpPr>
        <p:spPr>
          <a:xfrm>
            <a:off x="0" y="6609235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Roboto"/>
              </a:rPr>
              <a:t>The Writing Center, University of North Carolina at Chapel Hill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721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3CFF6FC4-739D-4FDF-8636-D39CAF3FDB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B3AD4-A663-40B0-81A9-2D356ECC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Research Paper: Revise the First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246B-1D3B-47E6-82EC-BA5EDAA5F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2180496"/>
            <a:ext cx="10261602" cy="397534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4400" b="1" dirty="0"/>
              <a:t>PRINT IT OUT, so you can write on it.</a:t>
            </a:r>
          </a:p>
          <a:p>
            <a:pPr lvl="1"/>
            <a:r>
              <a:rPr lang="en-US" sz="4000" b="1" dirty="0"/>
              <a:t>You cannot effectively revise on a computer.</a:t>
            </a:r>
          </a:p>
          <a:p>
            <a:endParaRPr lang="en-US" sz="1800" dirty="0"/>
          </a:p>
          <a:p>
            <a:r>
              <a:rPr lang="en-US" sz="2400" dirty="0"/>
              <a:t>Try to set aside your draft for a day or two before revising.</a:t>
            </a:r>
          </a:p>
          <a:p>
            <a:pPr lvl="1"/>
            <a:r>
              <a:rPr lang="en-US" sz="2000" dirty="0"/>
              <a:t>This makes it easier to view your work objectively and see any gaps or problems.</a:t>
            </a:r>
          </a:p>
          <a:p>
            <a:r>
              <a:rPr lang="en-US" sz="2400" dirty="0"/>
              <a:t>Read your paper out loud.</a:t>
            </a:r>
          </a:p>
          <a:p>
            <a:pPr lvl="1"/>
            <a:r>
              <a:rPr lang="en-US" sz="2000" dirty="0"/>
              <a:t>This sometimes makes it easier to identify writing that is awkward or unclear.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FB374-B364-4C33-A49E-2E6BF2C96A3F}"/>
              </a:ext>
            </a:extLst>
          </p:cNvPr>
          <p:cNvSpPr txBox="1"/>
          <p:nvPr/>
        </p:nvSpPr>
        <p:spPr>
          <a:xfrm>
            <a:off x="0" y="6609235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Roboto"/>
              </a:rPr>
              <a:t>TeacherVision.com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338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15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EE12-FEF9-4F31-A338-2D000825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15" y="708498"/>
            <a:ext cx="7574507" cy="3330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 some help…</a:t>
            </a: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6C778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8506-447E-40CD-9A34-58045EF1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715" y="4502576"/>
            <a:ext cx="7574507" cy="16409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cap="all" dirty="0">
                <a:solidFill>
                  <a:srgbClr val="FFFFFF"/>
                </a:solidFill>
                <a:effectLst/>
              </a:rPr>
              <a:t>Have somebody else read the paper and tell you if there's anything that's unclear or confusing.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7A414-C32C-4D4A-834E-0DCAE14698C5}"/>
              </a:ext>
            </a:extLst>
          </p:cNvPr>
          <p:cNvSpPr txBox="1"/>
          <p:nvPr/>
        </p:nvSpPr>
        <p:spPr>
          <a:xfrm>
            <a:off x="0" y="6609235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Roboto"/>
              </a:rPr>
              <a:t>TeacherVision.com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746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food, brush&#10;&#10;Description automatically generated">
            <a:extLst>
              <a:ext uri="{FF2B5EF4-FFF2-40B4-BE49-F238E27FC236}">
                <a16:creationId xmlns:a16="http://schemas.microsoft.com/office/drawing/2014/main" id="{01C04662-C3FD-412E-B63A-E23141BAC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105" r="1" b="52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F8295-8B50-4B84-A0DA-B7BE80FD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kern="12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D89E-A758-45A2-9EB3-C5F39E70D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531" y="2438399"/>
            <a:ext cx="3730810" cy="3505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Print your paper out.</a:t>
            </a:r>
          </a:p>
          <a:p>
            <a:r>
              <a:rPr lang="en-US">
                <a:solidFill>
                  <a:srgbClr val="FFFFFF"/>
                </a:solidFill>
              </a:rPr>
              <a:t>Read it paragraph by paragraph, using the two-step method discussed below.</a:t>
            </a:r>
          </a:p>
          <a:p>
            <a:r>
              <a:rPr lang="en-US">
                <a:solidFill>
                  <a:srgbClr val="FFFFFF"/>
                </a:solidFill>
              </a:rPr>
              <a:t>Using a pen (a color other than black), write down what you need to change.</a:t>
            </a:r>
          </a:p>
          <a:p>
            <a:r>
              <a:rPr lang="en-US">
                <a:solidFill>
                  <a:srgbClr val="FFFFFF"/>
                </a:solidFill>
              </a:rPr>
              <a:t>After reading the entire thing, go back and make the changes you need to make.</a:t>
            </a:r>
          </a:p>
        </p:txBody>
      </p:sp>
    </p:spTree>
    <p:extLst>
      <p:ext uri="{BB962C8B-B14F-4D97-AF65-F5344CB8AC3E}">
        <p14:creationId xmlns:p14="http://schemas.microsoft.com/office/powerpoint/2010/main" val="21216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F8295-8B50-4B84-A0DA-B7BE80FD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to Revise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BF97F-AF77-41BD-A57D-D9E978C9D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Look at your outline and see if you followed it.</a:t>
            </a:r>
          </a:p>
          <a:p>
            <a:r>
              <a:rPr lang="en-US" dirty="0"/>
              <a:t>If you did, do you need to add anything that is not on your outline.</a:t>
            </a:r>
          </a:p>
          <a:p>
            <a:r>
              <a:rPr lang="en-US" dirty="0"/>
              <a:t>If you did not, is what you wrote better than what you outlined.</a:t>
            </a:r>
          </a:p>
          <a:p>
            <a:r>
              <a:rPr lang="en-US" dirty="0"/>
              <a:t>Read it out loud… Does it sound good!</a:t>
            </a:r>
          </a:p>
        </p:txBody>
      </p:sp>
      <p:pic>
        <p:nvPicPr>
          <p:cNvPr id="8" name="Content Placeholder 7" descr="A close up of a hand and a fork on a table&#10;&#10;Description automatically generated">
            <a:extLst>
              <a:ext uri="{FF2B5EF4-FFF2-40B4-BE49-F238E27FC236}">
                <a16:creationId xmlns:a16="http://schemas.microsoft.com/office/drawing/2014/main" id="{4451C816-84F6-4A9D-ABD5-BDAA1D1411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36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1154</Words>
  <Application>Microsoft Office PowerPoint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</vt:lpstr>
      <vt:lpstr>Century Gothic</vt:lpstr>
      <vt:lpstr>Gill Sans MT</vt:lpstr>
      <vt:lpstr>Palatino Linotype</vt:lpstr>
      <vt:lpstr>Roboto</vt:lpstr>
      <vt:lpstr>Wingdings 2</vt:lpstr>
      <vt:lpstr>DividendVTI</vt:lpstr>
      <vt:lpstr>Revising Your Paper…</vt:lpstr>
      <vt:lpstr>The First Draft…</vt:lpstr>
      <vt:lpstr>Revising Drafts</vt:lpstr>
      <vt:lpstr>What does it mean to revise?</vt:lpstr>
      <vt:lpstr>Why is revision important?</vt:lpstr>
      <vt:lpstr>Research Paper: Revise the First Draft</vt:lpstr>
      <vt:lpstr>Get some help…</vt:lpstr>
      <vt:lpstr>How to Revise</vt:lpstr>
      <vt:lpstr>How to Revise</vt:lpstr>
      <vt:lpstr>Revising…</vt:lpstr>
      <vt:lpstr>Thesis Statement…</vt:lpstr>
      <vt:lpstr>Did My Thesis Work?</vt:lpstr>
      <vt:lpstr>Did My Thesis Work?</vt:lpstr>
      <vt:lpstr>Did My Thesis Work?</vt:lpstr>
      <vt:lpstr>Did My Thesis Work?</vt:lpstr>
      <vt:lpstr>Did My Thesis Work?</vt:lpstr>
      <vt:lpstr>Did My Thesis Work?</vt:lpstr>
      <vt:lpstr>Answer the question: Why?</vt:lpstr>
      <vt:lpstr>Ask Why?</vt:lpstr>
      <vt:lpstr>Ask Why?</vt:lpstr>
      <vt:lpstr>Ask Why?</vt:lpstr>
      <vt:lpstr>Ask Why?</vt:lpstr>
      <vt:lpstr>Ask Why?</vt:lpstr>
      <vt:lpstr>Ask Why?</vt:lpstr>
      <vt:lpstr>Ask Why?</vt:lpstr>
      <vt:lpstr>In the End…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Your Paper…</dc:title>
  <dc:creator>Deartra Boone</dc:creator>
  <cp:lastModifiedBy>Deartra Boone</cp:lastModifiedBy>
  <cp:revision>1</cp:revision>
  <dcterms:created xsi:type="dcterms:W3CDTF">2020-10-30T23:48:07Z</dcterms:created>
  <dcterms:modified xsi:type="dcterms:W3CDTF">2021-08-04T18:38:54Z</dcterms:modified>
</cp:coreProperties>
</file>